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  <p:sldMasterId id="2147483677" r:id="rId2"/>
    <p:sldMasterId id="2147483682" r:id="rId3"/>
    <p:sldMasterId id="2147483688" r:id="rId4"/>
  </p:sldMasterIdLst>
  <p:notesMasterIdLst>
    <p:notesMasterId r:id="rId19"/>
  </p:notesMasterIdLst>
  <p:sldIdLst>
    <p:sldId id="359" r:id="rId5"/>
    <p:sldId id="360" r:id="rId6"/>
    <p:sldId id="377" r:id="rId7"/>
    <p:sldId id="370" r:id="rId8"/>
    <p:sldId id="371" r:id="rId9"/>
    <p:sldId id="362" r:id="rId10"/>
    <p:sldId id="364" r:id="rId11"/>
    <p:sldId id="365" r:id="rId12"/>
    <p:sldId id="378" r:id="rId13"/>
    <p:sldId id="366" r:id="rId14"/>
    <p:sldId id="367" r:id="rId15"/>
    <p:sldId id="375" r:id="rId16"/>
    <p:sldId id="368" r:id="rId17"/>
    <p:sldId id="373" r:id="rId18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E6DE"/>
    <a:srgbClr val="FBF1D5"/>
    <a:srgbClr val="FF0000"/>
    <a:srgbClr val="CA237F"/>
    <a:srgbClr val="40B6E9"/>
    <a:srgbClr val="868686"/>
    <a:srgbClr val="E9E9E9"/>
    <a:srgbClr val="EFF4D1"/>
    <a:srgbClr val="FFEDDF"/>
    <a:srgbClr val="DEF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AB2034-8547-457D-A12F-87CB61E216C8}" v="93" dt="2024-04-24T00:27:23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1" autoAdjust="0"/>
    <p:restoredTop sz="96242" autoAdjust="0"/>
  </p:normalViewPr>
  <p:slideViewPr>
    <p:cSldViewPr showGuides="1">
      <p:cViewPr varScale="1">
        <p:scale>
          <a:sx n="110" d="100"/>
          <a:sy n="110" d="100"/>
        </p:scale>
        <p:origin x="55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2BC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FF902A35-8A64-DC0B-A54F-64BB2CEB2B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9180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96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800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598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9336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3200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11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51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7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5047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246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6BA0789-1E34-157F-696E-7A6DD82CECE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A09BB1A0-E4A6-ACC7-7FFF-54AD096955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830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3906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17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533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208800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0490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8050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02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9200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679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641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010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3.xml"/><Relationship Id="rId3" Type="http://schemas.openxmlformats.org/officeDocument/2006/relationships/image" Target="../media/image14.png"/><Relationship Id="rId7" Type="http://schemas.openxmlformats.org/officeDocument/2006/relationships/slide" Target="slide6.xml"/><Relationship Id="rId12" Type="http://schemas.openxmlformats.org/officeDocument/2006/relationships/slide" Target="slide11.xml"/><Relationship Id="rId2" Type="http://schemas.openxmlformats.org/officeDocument/2006/relationships/image" Target="../media/image13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6.png"/><Relationship Id="rId15" Type="http://schemas.openxmlformats.org/officeDocument/2006/relationships/image" Target="../media/image18.svg"/><Relationship Id="rId10" Type="http://schemas.openxmlformats.org/officeDocument/2006/relationships/slide" Target="slide10.xml"/><Relationship Id="rId4" Type="http://schemas.openxmlformats.org/officeDocument/2006/relationships/image" Target="../media/image15.png"/><Relationship Id="rId9" Type="http://schemas.openxmlformats.org/officeDocument/2006/relationships/slide" Target="slide8.xml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21.png"/><Relationship Id="rId2" Type="http://schemas.openxmlformats.org/officeDocument/2006/relationships/image" Target="../media/image15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6.xml"/><Relationship Id="rId15" Type="http://schemas.openxmlformats.org/officeDocument/2006/relationships/image" Target="../media/image24.png"/><Relationship Id="rId10" Type="http://schemas.openxmlformats.org/officeDocument/2006/relationships/slide" Target="slide11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21.png"/><Relationship Id="rId18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slide" Target="slide7.xml"/><Relationship Id="rId12" Type="http://schemas.openxmlformats.org/officeDocument/2006/relationships/slide" Target="slide13.xml"/><Relationship Id="rId17" Type="http://schemas.openxmlformats.org/officeDocument/2006/relationships/image" Target="../media/image48.png"/><Relationship Id="rId2" Type="http://schemas.openxmlformats.org/officeDocument/2006/relationships/image" Target="../media/image42.png"/><Relationship Id="rId16" Type="http://schemas.openxmlformats.org/officeDocument/2006/relationships/image" Target="../media/image46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1.xml"/><Relationship Id="rId15" Type="http://schemas.openxmlformats.org/officeDocument/2006/relationships/image" Target="../media/image25.png"/><Relationship Id="rId10" Type="http://schemas.openxmlformats.org/officeDocument/2006/relationships/slide" Target="slide2.xml"/><Relationship Id="rId19" Type="http://schemas.openxmlformats.org/officeDocument/2006/relationships/image" Target="../media/image47.png"/><Relationship Id="rId4" Type="http://schemas.openxmlformats.org/officeDocument/2006/relationships/image" Target="../media/image16.png"/><Relationship Id="rId9" Type="http://schemas.openxmlformats.org/officeDocument/2006/relationships/slide" Target="slide10.xml"/><Relationship Id="rId1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22.png"/><Relationship Id="rId18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21.png"/><Relationship Id="rId17" Type="http://schemas.openxmlformats.org/officeDocument/2006/relationships/image" Target="../media/image47.png"/><Relationship Id="rId2" Type="http://schemas.openxmlformats.org/officeDocument/2006/relationships/image" Target="../media/image15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6.xml"/><Relationship Id="rId15" Type="http://schemas.openxmlformats.org/officeDocument/2006/relationships/image" Target="../media/image46.png"/><Relationship Id="rId10" Type="http://schemas.openxmlformats.org/officeDocument/2006/relationships/slide" Target="slide11.xml"/><Relationship Id="rId19" Type="http://schemas.openxmlformats.org/officeDocument/2006/relationships/image" Target="../media/image26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53.png"/><Relationship Id="rId18" Type="http://schemas.openxmlformats.org/officeDocument/2006/relationships/image" Target="../media/image51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7" Type="http://schemas.openxmlformats.org/officeDocument/2006/relationships/image" Target="../media/image25.png"/><Relationship Id="rId2" Type="http://schemas.openxmlformats.org/officeDocument/2006/relationships/image" Target="../media/image15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6.xml"/><Relationship Id="rId15" Type="http://schemas.openxmlformats.org/officeDocument/2006/relationships/image" Target="../media/image22.png"/><Relationship Id="rId10" Type="http://schemas.openxmlformats.org/officeDocument/2006/relationships/slide" Target="slide11.xml"/><Relationship Id="rId19" Type="http://schemas.openxmlformats.org/officeDocument/2006/relationships/image" Target="../media/image26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54.png"/><Relationship Id="rId17" Type="http://schemas.openxmlformats.org/officeDocument/2006/relationships/image" Target="../media/image26.png"/><Relationship Id="rId2" Type="http://schemas.openxmlformats.org/officeDocument/2006/relationships/image" Target="../media/image15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6.xml"/><Relationship Id="rId15" Type="http://schemas.openxmlformats.org/officeDocument/2006/relationships/image" Target="../media/image22.png"/><Relationship Id="rId10" Type="http://schemas.openxmlformats.org/officeDocument/2006/relationships/slide" Target="slide11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13" Type="http://schemas.openxmlformats.org/officeDocument/2006/relationships/slide" Target="slide10.xml"/><Relationship Id="rId18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12" Type="http://schemas.openxmlformats.org/officeDocument/2006/relationships/slide" Target="slide8.xml"/><Relationship Id="rId17" Type="http://schemas.openxmlformats.org/officeDocument/2006/relationships/image" Target="../media/image24.png"/><Relationship Id="rId2" Type="http://schemas.openxmlformats.org/officeDocument/2006/relationships/image" Target="../media/image20.png"/><Relationship Id="rId16" Type="http://schemas.openxmlformats.org/officeDocument/2006/relationships/slide" Target="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slide" Target="slide7.xml"/><Relationship Id="rId5" Type="http://schemas.openxmlformats.org/officeDocument/2006/relationships/image" Target="../media/image21.png"/><Relationship Id="rId15" Type="http://schemas.openxmlformats.org/officeDocument/2006/relationships/slide" Target="slide11.xml"/><Relationship Id="rId10" Type="http://schemas.openxmlformats.org/officeDocument/2006/relationships/slide" Target="slide6.xml"/><Relationship Id="rId19" Type="http://schemas.openxmlformats.org/officeDocument/2006/relationships/image" Target="../media/image26.png"/><Relationship Id="rId4" Type="http://schemas.openxmlformats.org/officeDocument/2006/relationships/image" Target="../media/image16.png"/><Relationship Id="rId9" Type="http://schemas.openxmlformats.org/officeDocument/2006/relationships/slide" Target="slide1.xml"/><Relationship Id="rId1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1.xml"/><Relationship Id="rId18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17" Type="http://schemas.openxmlformats.org/officeDocument/2006/relationships/image" Target="../media/image27.png"/><Relationship Id="rId2" Type="http://schemas.openxmlformats.org/officeDocument/2006/relationships/image" Target="../media/image15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openxmlformats.org/officeDocument/2006/relationships/slide" Target="slide10.xml"/><Relationship Id="rId5" Type="http://schemas.openxmlformats.org/officeDocument/2006/relationships/image" Target="../media/image22.png"/><Relationship Id="rId15" Type="http://schemas.openxmlformats.org/officeDocument/2006/relationships/image" Target="../media/image240.png"/><Relationship Id="rId10" Type="http://schemas.openxmlformats.org/officeDocument/2006/relationships/slide" Target="slide8.xml"/><Relationship Id="rId19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slide" Target="slide7.xml"/><Relationship Id="rId14" Type="http://schemas.openxmlformats.org/officeDocument/2006/relationships/slide" Target="slide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270.png"/><Relationship Id="rId18" Type="http://schemas.openxmlformats.org/officeDocument/2006/relationships/image" Target="../media/image28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7" Type="http://schemas.openxmlformats.org/officeDocument/2006/relationships/image" Target="../media/image23.png"/><Relationship Id="rId2" Type="http://schemas.openxmlformats.org/officeDocument/2006/relationships/image" Target="../media/image15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6.xml"/><Relationship Id="rId15" Type="http://schemas.openxmlformats.org/officeDocument/2006/relationships/image" Target="../media/image21.png"/><Relationship Id="rId10" Type="http://schemas.openxmlformats.org/officeDocument/2006/relationships/slide" Target="slide11.xml"/><Relationship Id="rId19" Type="http://schemas.openxmlformats.org/officeDocument/2006/relationships/image" Target="../media/image25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29.png"/><Relationship Id="rId17" Type="http://schemas.openxmlformats.org/officeDocument/2006/relationships/image" Target="../media/image26.png"/><Relationship Id="rId2" Type="http://schemas.openxmlformats.org/officeDocument/2006/relationships/image" Target="../media/image1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6.xml"/><Relationship Id="rId15" Type="http://schemas.openxmlformats.org/officeDocument/2006/relationships/image" Target="../media/image22.png"/><Relationship Id="rId10" Type="http://schemas.openxmlformats.org/officeDocument/2006/relationships/slide" Target="slide11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310.png"/><Relationship Id="rId18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openxmlformats.org/officeDocument/2006/relationships/slide" Target="slide7.xml"/><Relationship Id="rId12" Type="http://schemas.openxmlformats.org/officeDocument/2006/relationships/slide" Target="slide13.xml"/><Relationship Id="rId17" Type="http://schemas.openxmlformats.org/officeDocument/2006/relationships/image" Target="../media/image21.png"/><Relationship Id="rId2" Type="http://schemas.openxmlformats.org/officeDocument/2006/relationships/image" Target="../media/image30.png"/><Relationship Id="rId16" Type="http://schemas.openxmlformats.org/officeDocument/2006/relationships/image" Target="../media/image33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1.xml"/><Relationship Id="rId15" Type="http://schemas.openxmlformats.org/officeDocument/2006/relationships/image" Target="../media/image32.png"/><Relationship Id="rId10" Type="http://schemas.openxmlformats.org/officeDocument/2006/relationships/slide" Target="slide2.xml"/><Relationship Id="rId19" Type="http://schemas.openxmlformats.org/officeDocument/2006/relationships/image" Target="../media/image34.png"/><Relationship Id="rId4" Type="http://schemas.openxmlformats.org/officeDocument/2006/relationships/image" Target="../media/image16.png"/><Relationship Id="rId9" Type="http://schemas.openxmlformats.org/officeDocument/2006/relationships/slide" Target="slide10.xml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31.png"/><Relationship Id="rId18" Type="http://schemas.openxmlformats.org/officeDocument/2006/relationships/image" Target="../media/image39.png"/><Relationship Id="rId3" Type="http://schemas.openxmlformats.org/officeDocument/2006/relationships/image" Target="../media/image16.png"/><Relationship Id="rId21" Type="http://schemas.openxmlformats.org/officeDocument/2006/relationships/image" Target="../media/image26.png"/><Relationship Id="rId7" Type="http://schemas.openxmlformats.org/officeDocument/2006/relationships/slide" Target="slide8.xml"/><Relationship Id="rId12" Type="http://schemas.openxmlformats.org/officeDocument/2006/relationships/image" Target="../media/image35.png"/><Relationship Id="rId17" Type="http://schemas.openxmlformats.org/officeDocument/2006/relationships/image" Target="../media/image38.png"/><Relationship Id="rId2" Type="http://schemas.openxmlformats.org/officeDocument/2006/relationships/image" Target="../media/image15.png"/><Relationship Id="rId16" Type="http://schemas.openxmlformats.org/officeDocument/2006/relationships/image" Target="../media/image36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6.xml"/><Relationship Id="rId15" Type="http://schemas.openxmlformats.org/officeDocument/2006/relationships/image" Target="../media/image37.png"/><Relationship Id="rId10" Type="http://schemas.openxmlformats.org/officeDocument/2006/relationships/slide" Target="slide11.xml"/><Relationship Id="rId19" Type="http://schemas.openxmlformats.org/officeDocument/2006/relationships/image" Target="../media/image21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5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6.xml"/><Relationship Id="rId15" Type="http://schemas.openxmlformats.org/officeDocument/2006/relationships/image" Target="../media/image41.png"/><Relationship Id="rId10" Type="http://schemas.openxmlformats.org/officeDocument/2006/relationships/slide" Target="slide11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22.png"/><Relationship Id="rId18" Type="http://schemas.openxmlformats.org/officeDocument/2006/relationships/image" Target="../media/image41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21.png"/><Relationship Id="rId17" Type="http://schemas.openxmlformats.org/officeDocument/2006/relationships/image" Target="../media/image24.png"/><Relationship Id="rId2" Type="http://schemas.openxmlformats.org/officeDocument/2006/relationships/image" Target="../media/image15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3.xml"/><Relationship Id="rId5" Type="http://schemas.openxmlformats.org/officeDocument/2006/relationships/slide" Target="slide6.xml"/><Relationship Id="rId10" Type="http://schemas.openxmlformats.org/officeDocument/2006/relationships/slide" Target="slide11.xml"/><Relationship Id="rId19" Type="http://schemas.openxmlformats.org/officeDocument/2006/relationships/image" Target="../media/image26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480291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분수의 뺄셈을</a:t>
            </a:r>
            <a:endParaRPr lang="en-US" altLang="ko-KR" sz="6000" b="1" spc="-3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sz="6000" b="1" spc="-300" dirty="0">
                <a:solidFill>
                  <a:schemeClr val="bg1"/>
                </a:solidFill>
              </a:rPr>
              <a:t>해 볼까요</a:t>
            </a:r>
            <a:r>
              <a:rPr lang="en-US" altLang="ko-KR" sz="6000" b="1" spc="-300" dirty="0">
                <a:solidFill>
                  <a:schemeClr val="bg1"/>
                </a:solidFill>
              </a:rPr>
              <a:t>?(3)</a:t>
            </a:r>
            <a:endParaRPr lang="ko-KR" altLang="en-US" sz="6000" b="1" spc="-3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4F46B-06CF-FE3D-8964-1208930CB60C}"/>
              </a:ext>
            </a:extLst>
          </p:cNvPr>
          <p:cNvSpPr txBox="1"/>
          <p:nvPr/>
        </p:nvSpPr>
        <p:spPr>
          <a:xfrm>
            <a:off x="1508303" y="1146453"/>
            <a:ext cx="3867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분수의 덧셈과 뺄셈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20~23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7D5781E-6756-1E76-D67D-FD3048EB01FD}"/>
              </a:ext>
            </a:extLst>
          </p:cNvPr>
          <p:cNvGrpSpPr/>
          <p:nvPr/>
        </p:nvGrpSpPr>
        <p:grpSpPr>
          <a:xfrm>
            <a:off x="8400256" y="2130024"/>
            <a:ext cx="2848233" cy="430693"/>
            <a:chOff x="8715134" y="969322"/>
            <a:chExt cx="2848233" cy="430693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CA9774C-295B-4821-EB8D-2E8830C66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793D76-736D-6264-5F27-4DA0078A4668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~17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14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62CC0E31-EB2F-477D-B7B0-C8BE6F012202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9" name="사각형: 둥근 모서리 18">
              <a:hlinkClick r:id="rId6" action="ppaction://hlinksldjump"/>
              <a:extLst>
                <a:ext uri="{FF2B5EF4-FFF2-40B4-BE49-F238E27FC236}">
                  <a16:creationId xmlns:a16="http://schemas.microsoft.com/office/drawing/2014/main" id="{397C961A-639A-1E13-3A2C-3BAFBDB3A6F9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0" name="사각형: 둥근 모서리 19">
              <a:hlinkClick r:id="rId7" action="ppaction://hlinksldjump"/>
              <a:extLst>
                <a:ext uri="{FF2B5EF4-FFF2-40B4-BE49-F238E27FC236}">
                  <a16:creationId xmlns:a16="http://schemas.microsoft.com/office/drawing/2014/main" id="{1051F76B-86CD-CD21-CC59-62D77E9D44B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288A3744-0224-BFA1-6464-9B6B8A79086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9" action="ppaction://hlinksldjump"/>
              <a:extLst>
                <a:ext uri="{FF2B5EF4-FFF2-40B4-BE49-F238E27FC236}">
                  <a16:creationId xmlns:a16="http://schemas.microsoft.com/office/drawing/2014/main" id="{9E4A39A5-EB05-2CB3-269D-424D4681833B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47CD805F-953B-09E4-AF90-48A23BBF36D4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11" action="ppaction://hlinksldjump"/>
              <a:extLst>
                <a:ext uri="{FF2B5EF4-FFF2-40B4-BE49-F238E27FC236}">
                  <a16:creationId xmlns:a16="http://schemas.microsoft.com/office/drawing/2014/main" id="{777CD90E-4B9B-8BAB-6261-CB70C62815A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3" name="사각형: 둥근 모서리 32">
              <a:hlinkClick r:id="rId12" action="ppaction://hlinksldjump"/>
              <a:extLst>
                <a:ext uri="{FF2B5EF4-FFF2-40B4-BE49-F238E27FC236}">
                  <a16:creationId xmlns:a16="http://schemas.microsoft.com/office/drawing/2014/main" id="{9F7DC75C-DDDA-BFE3-1F49-EC19F03A3DEA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7C021B8-AB92-D771-6199-CAB85814E1B6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28" name="그래픽 27">
            <a:extLst>
              <a:ext uri="{FF2B5EF4-FFF2-40B4-BE49-F238E27FC236}">
                <a16:creationId xmlns:a16="http://schemas.microsoft.com/office/drawing/2014/main" id="{2582B81F-E470-4C14-B59B-960527337DF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83241" y="1122854"/>
            <a:ext cx="275082" cy="564642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DE2EE332-94E5-43D0-D4D0-A85200A5EAA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63167" y="2204016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14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F5B86C7D-776B-81E3-B0AD-F6FAB89E8FC6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1" name="사각형: 둥근 모서리 10">
              <a:hlinkClick r:id="rId4" action="ppaction://hlinksldjump"/>
              <a:extLst>
                <a:ext uri="{FF2B5EF4-FFF2-40B4-BE49-F238E27FC236}">
                  <a16:creationId xmlns:a16="http://schemas.microsoft.com/office/drawing/2014/main" id="{D1F51D54-7A6E-58FF-3EB1-4AB0F1B1618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2" name="사각형: 둥근 모서리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0B4CBA14-F67C-4480-D6E3-FB9EFD21DDF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3" name="사각형: 둥근 모서리 12">
              <a:hlinkClick r:id="rId6" action="ppaction://hlinksldjump"/>
              <a:extLst>
                <a:ext uri="{FF2B5EF4-FFF2-40B4-BE49-F238E27FC236}">
                  <a16:creationId xmlns:a16="http://schemas.microsoft.com/office/drawing/2014/main" id="{F4998604-64C1-14FE-B3DE-35C9D98E2078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9" name="사각형: 둥근 모서리 18">
              <a:hlinkClick r:id="rId7" action="ppaction://hlinksldjump"/>
              <a:extLst>
                <a:ext uri="{FF2B5EF4-FFF2-40B4-BE49-F238E27FC236}">
                  <a16:creationId xmlns:a16="http://schemas.microsoft.com/office/drawing/2014/main" id="{995B4105-E28E-04FD-2640-DCDF658593F7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8" action="ppaction://hlinksldjump"/>
              <a:extLst>
                <a:ext uri="{FF2B5EF4-FFF2-40B4-BE49-F238E27FC236}">
                  <a16:creationId xmlns:a16="http://schemas.microsoft.com/office/drawing/2014/main" id="{150D1F70-7AD1-BDBD-D940-97A7F025D349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사각형: 둥근 모서리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0D16D877-7C92-379C-5662-F37F8285A2A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2" name="사각형: 둥근 모서리 21">
              <a:hlinkClick r:id="rId10" action="ppaction://hlinksldjump"/>
              <a:extLst>
                <a:ext uri="{FF2B5EF4-FFF2-40B4-BE49-F238E27FC236}">
                  <a16:creationId xmlns:a16="http://schemas.microsoft.com/office/drawing/2014/main" id="{7EA65569-B233-111D-3FC2-6EB7C73CD8C8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1" action="ppaction://hlinksldjump"/>
              <a:extLst>
                <a:ext uri="{FF2B5EF4-FFF2-40B4-BE49-F238E27FC236}">
                  <a16:creationId xmlns:a16="http://schemas.microsoft.com/office/drawing/2014/main" id="{7FAA95E8-8649-BE95-96C2-F1677068157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6D3B98B8-4099-F7F5-B80E-8CA114F92E7D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C9C0641B-0FEC-59A6-8926-DD86C62175B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58" name="그래픽 57">
                <a:extLst>
                  <a:ext uri="{FF2B5EF4-FFF2-40B4-BE49-F238E27FC236}">
                    <a16:creationId xmlns:a16="http://schemas.microsoft.com/office/drawing/2014/main" id="{43CF0734-4E67-0C0C-F392-AE7FEA4DB3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B04D2CF-2889-893A-F35B-3C3D349AB25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DB806E9C-2400-FC86-CF04-9D7B200A5CDA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6" name="그래픽 60">
                <a:extLst>
                  <a:ext uri="{FF2B5EF4-FFF2-40B4-BE49-F238E27FC236}">
                    <a16:creationId xmlns:a16="http://schemas.microsoft.com/office/drawing/2014/main" id="{675DD46B-2086-55B8-9078-BB9FD5E1D9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0ACC7EE-12B8-8E52-A42F-A06D62432780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64D8BB9A-CDA3-4968-B5D6-F131A99DDABA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 결과가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보다 큰 것에    표 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796FC85-A741-47DA-BDE5-78FB8207D8A9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763EBCDD-299D-4E56-BB0C-DE073EAE386A}"/>
              </a:ext>
            </a:extLst>
          </p:cNvPr>
          <p:cNvSpPr>
            <a:spLocks noChangeAspect="1"/>
          </p:cNvSpPr>
          <p:nvPr/>
        </p:nvSpPr>
        <p:spPr>
          <a:xfrm>
            <a:off x="6066866" y="1163391"/>
            <a:ext cx="381761" cy="3816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CA237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46316BBB-C490-49B3-A9C1-32BBCAEDCF3F}"/>
              </a:ext>
            </a:extLst>
          </p:cNvPr>
          <p:cNvSpPr/>
          <p:nvPr/>
        </p:nvSpPr>
        <p:spPr>
          <a:xfrm>
            <a:off x="2593910" y="2008544"/>
            <a:ext cx="7417837" cy="3004632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7691752-3D2E-44FA-BC79-E049C208B05C}"/>
                  </a:ext>
                </a:extLst>
              </p:cNvPr>
              <p:cNvSpPr txBox="1"/>
              <p:nvPr/>
            </p:nvSpPr>
            <p:spPr>
              <a:xfrm>
                <a:off x="3521324" y="2204864"/>
                <a:ext cx="5563008" cy="2337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                                  </m:t>
                      </m:r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                             </m:t>
                      </m:r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𝟐𝟐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7691752-3D2E-44FA-BC79-E049C208B0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324" y="2204864"/>
                <a:ext cx="5563008" cy="233730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3" name="그림 62">
            <a:extLst>
              <a:ext uri="{FF2B5EF4-FFF2-40B4-BE49-F238E27FC236}">
                <a16:creationId xmlns:a16="http://schemas.microsoft.com/office/drawing/2014/main" id="{4C72B305-2611-45F5-AA2A-CD82AD8B6534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9084332" y="110114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4" name="타원 63">
            <a:extLst>
              <a:ext uri="{FF2B5EF4-FFF2-40B4-BE49-F238E27FC236}">
                <a16:creationId xmlns:a16="http://schemas.microsoft.com/office/drawing/2014/main" id="{B97700E1-1B27-4F98-BD9B-BAF903A9ED11}"/>
              </a:ext>
            </a:extLst>
          </p:cNvPr>
          <p:cNvSpPr>
            <a:spLocks noChangeAspect="1"/>
          </p:cNvSpPr>
          <p:nvPr/>
        </p:nvSpPr>
        <p:spPr>
          <a:xfrm>
            <a:off x="3670373" y="3447472"/>
            <a:ext cx="2083602" cy="11960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907858A1-1E00-B31D-7F8C-05546B4BBBC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934DA-A915-4420-6AB1-A8921ED628B0}"/>
                  </a:ext>
                </a:extLst>
              </p:cNvPr>
              <p:cNvSpPr txBox="1"/>
              <p:nvPr/>
            </p:nvSpPr>
            <p:spPr>
              <a:xfrm>
                <a:off x="1032017" y="799200"/>
                <a:ext cx="1039322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ko-KR" altLang="en-US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물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𝟑</m:t>
                    </m:r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𝟖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중에서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𝟏</m:t>
                    </m:r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𝟖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를 마셨습니다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남은 물은 몇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인지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2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가지 방법으로 구해 보세요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</a:t>
                </a:r>
                <a:endParaRPr kumimoji="0" lang="ko-KR" altLang="en-US" sz="36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934DA-A915-4420-6AB1-A8921ED62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017" y="799200"/>
                <a:ext cx="10393221" cy="606695"/>
              </a:xfrm>
              <a:prstGeom prst="rect">
                <a:avLst/>
              </a:prstGeom>
              <a:blipFill>
                <a:blip r:embed="rId2"/>
                <a:stretch>
                  <a:fillRect l="-2639" r="-2346" b="-209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14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915730E-D506-96DA-48B2-5E73178803F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27" name="사각형: 둥근 모서리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1D17855D-0EC6-733F-0962-8BD0B9CF3D2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0" name="사각형: 둥근 모서리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C91C5AB2-323D-C00E-369C-7F4BCB768638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7" action="ppaction://hlinksldjump"/>
              <a:extLst>
                <a:ext uri="{FF2B5EF4-FFF2-40B4-BE49-F238E27FC236}">
                  <a16:creationId xmlns:a16="http://schemas.microsoft.com/office/drawing/2014/main" id="{299A0683-64A0-2603-C902-5DB02109966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8" action="ppaction://hlinksldjump"/>
              <a:extLst>
                <a:ext uri="{FF2B5EF4-FFF2-40B4-BE49-F238E27FC236}">
                  <a16:creationId xmlns:a16="http://schemas.microsoft.com/office/drawing/2014/main" id="{D23CE79A-4B62-B293-5457-8965B475AD5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DB83A381-EB45-A7A8-6B18-14E8E1B3522D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AFAB901E-BB62-A8DC-71D7-F4B12F8C15D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5" name="사각형: 둥근 모서리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1E7E525C-156A-B209-B45E-67C73EF68B9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사각형: 둥근 모서리 38">
              <a:hlinkClick r:id="rId12" action="ppaction://hlinksldjump"/>
              <a:extLst>
                <a:ext uri="{FF2B5EF4-FFF2-40B4-BE49-F238E27FC236}">
                  <a16:creationId xmlns:a16="http://schemas.microsoft.com/office/drawing/2014/main" id="{7B249BB7-DEF5-FB6A-4F3B-7A78AB7742B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504CCF88-58CC-D9C4-FBE9-E560EF3C4E5B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55CDEAB3-F75C-CD3B-EBA8-1A7CC25E7214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59" name="그래픽 57">
                <a:extLst>
                  <a:ext uri="{FF2B5EF4-FFF2-40B4-BE49-F238E27FC236}">
                    <a16:creationId xmlns:a16="http://schemas.microsoft.com/office/drawing/2014/main" id="{631DFEC8-87C0-21C0-1D79-F516C5646A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6898ECB-3F73-8115-3BAA-5052990747B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3029768B-35C8-FE62-A36E-FEE24B912D45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7" name="그래픽 60">
                <a:extLst>
                  <a:ext uri="{FF2B5EF4-FFF2-40B4-BE49-F238E27FC236}">
                    <a16:creationId xmlns:a16="http://schemas.microsoft.com/office/drawing/2014/main" id="{F8203154-3AB6-1520-BBD7-CF54A7C309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8CCE771-C05A-6B41-4CCC-4479FE1590D1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62" name="그림 6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AC922FB-5F23-0FDB-FF59-771B58E04C3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3" name="직사각형 62">
            <a:extLst>
              <a:ext uri="{FF2B5EF4-FFF2-40B4-BE49-F238E27FC236}">
                <a16:creationId xmlns:a16="http://schemas.microsoft.com/office/drawing/2014/main" id="{BDCA9660-0B1C-7D7E-1A2D-EBC585F76103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CDCA9816-D3C9-4242-BA79-F59160220622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029600" y="692696"/>
            <a:ext cx="895523" cy="297032"/>
          </a:xfrm>
          <a:prstGeom prst="rect">
            <a:avLst/>
          </a:prstGeom>
        </p:spPr>
      </p:pic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E4107994-2896-4442-B51B-747F98605E77}"/>
              </a:ext>
            </a:extLst>
          </p:cNvPr>
          <p:cNvSpPr/>
          <p:nvPr/>
        </p:nvSpPr>
        <p:spPr>
          <a:xfrm>
            <a:off x="1055688" y="2866179"/>
            <a:ext cx="10369550" cy="2698781"/>
          </a:xfrm>
          <a:prstGeom prst="roundRect">
            <a:avLst>
              <a:gd name="adj" fmla="val 7816"/>
            </a:avLst>
          </a:prstGeom>
          <a:solidFill>
            <a:srgbClr val="FFFFFF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F2BA213-28FC-4305-8CF8-19E0060C62B9}"/>
              </a:ext>
            </a:extLst>
          </p:cNvPr>
          <p:cNvSpPr txBox="1"/>
          <p:nvPr/>
        </p:nvSpPr>
        <p:spPr>
          <a:xfrm>
            <a:off x="1909987" y="3311572"/>
            <a:ext cx="2324590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</a:rPr>
              <a:t>(</a:t>
            </a:r>
            <a:r>
              <a:rPr lang="ko-KR" altLang="en-US" sz="3200" b="1" spc="-300" dirty="0">
                <a:solidFill>
                  <a:srgbClr val="FF0000"/>
                </a:solidFill>
              </a:rPr>
              <a:t>남은 물의 양</a:t>
            </a:r>
            <a:r>
              <a:rPr lang="en-US" altLang="ko-KR" sz="3200" b="1" spc="-300" dirty="0">
                <a:solidFill>
                  <a:srgbClr val="FF0000"/>
                </a:solidFill>
              </a:rPr>
              <a:t>)</a:t>
            </a: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A633661-8B03-4D2A-A4CA-D76A34FC1A56}"/>
                  </a:ext>
                </a:extLst>
              </p:cNvPr>
              <p:cNvSpPr txBox="1"/>
              <p:nvPr/>
            </p:nvSpPr>
            <p:spPr>
              <a:xfrm>
                <a:off x="4234577" y="2899254"/>
                <a:ext cx="7273454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0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3200" b="1" i="0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0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A633661-8B03-4D2A-A4CA-D76A34FC1A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4577" y="2899254"/>
                <a:ext cx="7273454" cy="606695"/>
              </a:xfrm>
              <a:prstGeom prst="rect">
                <a:avLst/>
              </a:prstGeom>
              <a:blipFill>
                <a:blip r:embed="rId17"/>
                <a:stretch>
                  <a:fillRect b="-8282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B79C1BA1-7AFE-4B2E-9C93-5F26D194277F}"/>
              </a:ext>
            </a:extLst>
          </p:cNvPr>
          <p:cNvSpPr txBox="1"/>
          <p:nvPr/>
        </p:nvSpPr>
        <p:spPr>
          <a:xfrm>
            <a:off x="1559496" y="3337804"/>
            <a:ext cx="9640572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spc="-300" dirty="0">
                <a:solidFill>
                  <a:srgbClr val="FF0000"/>
                </a:solidFill>
              </a:rPr>
              <a:t>    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F7A704E-3B80-46A4-945E-DCAAA369C3CC}"/>
              </a:ext>
            </a:extLst>
          </p:cNvPr>
          <p:cNvSpPr txBox="1"/>
          <p:nvPr/>
        </p:nvSpPr>
        <p:spPr>
          <a:xfrm>
            <a:off x="10081488" y="3269081"/>
            <a:ext cx="454482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</a:rPr>
              <a:t>(</a:t>
            </a:r>
            <a:r>
              <a:rPr lang="en-US" altLang="ko-KR" sz="3200" b="1" spc="-3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lang="en-US" altLang="ko-KR" sz="3200" b="1" spc="-300" dirty="0">
                <a:solidFill>
                  <a:srgbClr val="FF0000"/>
                </a:solidFill>
              </a:rPr>
              <a:t>)</a:t>
            </a: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0472109B-9698-4325-B1AA-6FBD0D5BA466}"/>
              </a:ext>
            </a:extLst>
          </p:cNvPr>
          <p:cNvSpPr/>
          <p:nvPr/>
        </p:nvSpPr>
        <p:spPr>
          <a:xfrm>
            <a:off x="1343472" y="3372657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6E3C03D3-D5D3-4898-9A70-25D79E1062E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6002767" y="3982254"/>
            <a:ext cx="475393" cy="4666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7" name="그룹 66">
            <a:extLst>
              <a:ext uri="{FF2B5EF4-FFF2-40B4-BE49-F238E27FC236}">
                <a16:creationId xmlns:a16="http://schemas.microsoft.com/office/drawing/2014/main" id="{85FC896A-6BA3-4242-A947-E1BE3ABB0D5F}"/>
              </a:ext>
            </a:extLst>
          </p:cNvPr>
          <p:cNvGrpSpPr/>
          <p:nvPr/>
        </p:nvGrpSpPr>
        <p:grpSpPr>
          <a:xfrm>
            <a:off x="1320249" y="2581760"/>
            <a:ext cx="1022099" cy="593315"/>
            <a:chOff x="2089110" y="2279395"/>
            <a:chExt cx="1022099" cy="593315"/>
          </a:xfrm>
        </p:grpSpPr>
        <p:pic>
          <p:nvPicPr>
            <p:cNvPr id="68" name="그림 67">
              <a:extLst>
                <a:ext uri="{FF2B5EF4-FFF2-40B4-BE49-F238E27FC236}">
                  <a16:creationId xmlns:a16="http://schemas.microsoft.com/office/drawing/2014/main" id="{4CCD5CE9-BC48-4AA3-8E53-A6E7BB3D2C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/>
            <a:srcRect r="86731"/>
            <a:stretch/>
          </p:blipFill>
          <p:spPr>
            <a:xfrm>
              <a:off x="2089110" y="2381315"/>
              <a:ext cx="1022099" cy="491395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28BE7DD-B366-4FE1-ADD8-A916D25336CC}"/>
                </a:ext>
              </a:extLst>
            </p:cNvPr>
            <p:cNvSpPr txBox="1"/>
            <p:nvPr/>
          </p:nvSpPr>
          <p:spPr>
            <a:xfrm>
              <a:off x="2102713" y="2279395"/>
              <a:ext cx="947684" cy="574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ko-KR" altLang="en-US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방법 </a:t>
              </a:r>
              <a:r>
                <a:rPr lang="en-US" altLang="ko-KR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1</a:t>
              </a:r>
            </a:p>
          </p:txBody>
        </p:sp>
      </p:grpSp>
      <p:pic>
        <p:nvPicPr>
          <p:cNvPr id="4" name="그림 28">
            <a:extLst>
              <a:ext uri="{FF2B5EF4-FFF2-40B4-BE49-F238E27FC236}">
                <a16:creationId xmlns:a16="http://schemas.microsoft.com/office/drawing/2014/main" id="{B448C489-FB01-23CF-CF8A-F21C531A6DB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0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45" grpId="0"/>
      <p:bldP spid="50" grpId="0"/>
      <p:bldP spid="51" grpId="0"/>
      <p:bldP spid="52" grpId="0"/>
      <p:bldP spid="5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14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12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915730E-D506-96DA-48B2-5E73178803F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27" name="사각형: 둥근 모서리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1D17855D-0EC6-733F-0962-8BD0B9CF3D2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0" name="사각형: 둥근 모서리 29">
              <a:hlinkClick r:id="rId5" action="ppaction://hlinksldjump"/>
              <a:extLst>
                <a:ext uri="{FF2B5EF4-FFF2-40B4-BE49-F238E27FC236}">
                  <a16:creationId xmlns:a16="http://schemas.microsoft.com/office/drawing/2014/main" id="{C91C5AB2-323D-C00E-369C-7F4BCB768638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6" action="ppaction://hlinksldjump"/>
              <a:extLst>
                <a:ext uri="{FF2B5EF4-FFF2-40B4-BE49-F238E27FC236}">
                  <a16:creationId xmlns:a16="http://schemas.microsoft.com/office/drawing/2014/main" id="{299A0683-64A0-2603-C902-5DB02109966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D23CE79A-4B62-B293-5457-8965B475AD5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DB83A381-EB45-A7A8-6B18-14E8E1B3522D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AFAB901E-BB62-A8DC-71D7-F4B12F8C15D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5" name="사각형: 둥근 모서리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1E7E525C-156A-B209-B45E-67C73EF68B9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사각형: 둥근 모서리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7B249BB7-DEF5-FB6A-4F3B-7A78AB7742B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504CCF88-58CC-D9C4-FBE9-E560EF3C4E5B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55CDEAB3-F75C-CD3B-EBA8-1A7CC25E7214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59" name="그래픽 57">
                <a:extLst>
                  <a:ext uri="{FF2B5EF4-FFF2-40B4-BE49-F238E27FC236}">
                    <a16:creationId xmlns:a16="http://schemas.microsoft.com/office/drawing/2014/main" id="{631DFEC8-87C0-21C0-1D79-F516C5646A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6898ECB-3F73-8115-3BAA-5052990747B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3029768B-35C8-FE62-A36E-FEE24B912D45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7" name="그래픽 60">
                <a:extLst>
                  <a:ext uri="{FF2B5EF4-FFF2-40B4-BE49-F238E27FC236}">
                    <a16:creationId xmlns:a16="http://schemas.microsoft.com/office/drawing/2014/main" id="{F8203154-3AB6-1520-BBD7-CF54A7C309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8CCE771-C05A-6B41-4CCC-4479FE1590D1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BF82708-FDC6-4504-9CF7-8B4D86D299EF}"/>
                  </a:ext>
                </a:extLst>
              </p:cNvPr>
              <p:cNvSpPr txBox="1"/>
              <p:nvPr/>
            </p:nvSpPr>
            <p:spPr>
              <a:xfrm>
                <a:off x="1032017" y="799200"/>
                <a:ext cx="1039322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ko-KR" altLang="en-US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물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𝟑</m:t>
                    </m:r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𝟖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중에서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𝟏</m:t>
                    </m:r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𝟖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를 마셨습니다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남은 물은 몇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L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인지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2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가지 방법으로 구해 보세요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</a:t>
                </a:r>
                <a:endParaRPr kumimoji="0" lang="ko-KR" altLang="en-US" sz="36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BF82708-FDC6-4504-9CF7-8B4D86D299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017" y="799200"/>
                <a:ext cx="10393221" cy="606695"/>
              </a:xfrm>
              <a:prstGeom prst="rect">
                <a:avLst/>
              </a:prstGeom>
              <a:blipFill>
                <a:blip r:embed="rId14"/>
                <a:stretch>
                  <a:fillRect l="-2639" r="-2346" b="-209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BEDBB862-172B-4635-8369-AE817308FC1D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24DC6869-E395-4B0B-A67D-6B1AD90EC47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29600" y="692696"/>
            <a:ext cx="895523" cy="297032"/>
          </a:xfrm>
          <a:prstGeom prst="rect">
            <a:avLst/>
          </a:prstGeom>
        </p:spPr>
      </p:pic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2E520F5F-57B5-473C-8492-DAAEC211EA8D}"/>
              </a:ext>
            </a:extLst>
          </p:cNvPr>
          <p:cNvSpPr/>
          <p:nvPr/>
        </p:nvSpPr>
        <p:spPr>
          <a:xfrm>
            <a:off x="1055688" y="2866179"/>
            <a:ext cx="10369550" cy="2698781"/>
          </a:xfrm>
          <a:prstGeom prst="roundRect">
            <a:avLst>
              <a:gd name="adj" fmla="val 7816"/>
            </a:avLst>
          </a:prstGeom>
          <a:solidFill>
            <a:srgbClr val="FFFFFF"/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12F9EA6-DD35-47B8-BA1D-E1F339C6DE73}"/>
              </a:ext>
            </a:extLst>
          </p:cNvPr>
          <p:cNvSpPr txBox="1"/>
          <p:nvPr/>
        </p:nvSpPr>
        <p:spPr>
          <a:xfrm>
            <a:off x="1909987" y="3311572"/>
            <a:ext cx="2324590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</a:rPr>
              <a:t>(</a:t>
            </a:r>
            <a:r>
              <a:rPr lang="ko-KR" altLang="en-US" sz="3200" b="1" spc="-300" dirty="0">
                <a:solidFill>
                  <a:srgbClr val="FF0000"/>
                </a:solidFill>
              </a:rPr>
              <a:t>남은 물의 양</a:t>
            </a:r>
            <a:r>
              <a:rPr lang="en-US" altLang="ko-KR" sz="3200" b="1" spc="-300" dirty="0">
                <a:solidFill>
                  <a:srgbClr val="FF0000"/>
                </a:solidFill>
              </a:rPr>
              <a:t>)</a:t>
            </a: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CCBD84A-AC6D-4E5B-8D72-89E0324AF3A2}"/>
              </a:ext>
            </a:extLst>
          </p:cNvPr>
          <p:cNvSpPr txBox="1"/>
          <p:nvPr/>
        </p:nvSpPr>
        <p:spPr>
          <a:xfrm>
            <a:off x="1559496" y="3337804"/>
            <a:ext cx="9640572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spc="-300" dirty="0">
                <a:solidFill>
                  <a:srgbClr val="FF0000"/>
                </a:solidFill>
              </a:rPr>
              <a:t>    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EA1BBB4-267D-4C73-9CD2-C66BDA473807}"/>
              </a:ext>
            </a:extLst>
          </p:cNvPr>
          <p:cNvSpPr txBox="1"/>
          <p:nvPr/>
        </p:nvSpPr>
        <p:spPr>
          <a:xfrm>
            <a:off x="10322989" y="3284984"/>
            <a:ext cx="454482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spc="-300" dirty="0">
                <a:solidFill>
                  <a:srgbClr val="FF0000"/>
                </a:solidFill>
              </a:rPr>
              <a:t>(</a:t>
            </a:r>
            <a:r>
              <a:rPr lang="en-US" altLang="ko-KR" sz="3200" b="1" spc="-3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</a:t>
            </a:r>
            <a:r>
              <a:rPr lang="en-US" altLang="ko-KR" sz="3200" b="1" spc="-300" dirty="0">
                <a:solidFill>
                  <a:srgbClr val="FF0000"/>
                </a:solidFill>
              </a:rPr>
              <a:t>)</a:t>
            </a: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66" name="타원 65">
            <a:extLst>
              <a:ext uri="{FF2B5EF4-FFF2-40B4-BE49-F238E27FC236}">
                <a16:creationId xmlns:a16="http://schemas.microsoft.com/office/drawing/2014/main" id="{E85D3D4A-0DBD-42BE-9FD5-78DCB6FFFC62}"/>
              </a:ext>
            </a:extLst>
          </p:cNvPr>
          <p:cNvSpPr/>
          <p:nvPr/>
        </p:nvSpPr>
        <p:spPr>
          <a:xfrm>
            <a:off x="1343472" y="3372657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E3C699B-DAAB-4159-B129-E99A1D2DA59B}"/>
                  </a:ext>
                </a:extLst>
              </p:cNvPr>
              <p:cNvSpPr txBox="1"/>
              <p:nvPr/>
            </p:nvSpPr>
            <p:spPr>
              <a:xfrm>
                <a:off x="4232382" y="2937896"/>
                <a:ext cx="7273454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0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3200" b="1" i="0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𝟐𝟕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CE3C699B-DAAB-4159-B129-E99A1D2DA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2382" y="2937896"/>
                <a:ext cx="7273454" cy="606695"/>
              </a:xfrm>
              <a:prstGeom prst="rect">
                <a:avLst/>
              </a:prstGeom>
              <a:blipFill>
                <a:blip r:embed="rId16"/>
                <a:stretch>
                  <a:fillRect b="-7777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0" name="그룹 69">
            <a:extLst>
              <a:ext uri="{FF2B5EF4-FFF2-40B4-BE49-F238E27FC236}">
                <a16:creationId xmlns:a16="http://schemas.microsoft.com/office/drawing/2014/main" id="{05A6628C-2EF3-456C-887B-2468C5CD17E8}"/>
              </a:ext>
            </a:extLst>
          </p:cNvPr>
          <p:cNvGrpSpPr/>
          <p:nvPr/>
        </p:nvGrpSpPr>
        <p:grpSpPr>
          <a:xfrm>
            <a:off x="1292541" y="2583376"/>
            <a:ext cx="1022099" cy="593315"/>
            <a:chOff x="4591266" y="2279395"/>
            <a:chExt cx="1022099" cy="593315"/>
          </a:xfrm>
        </p:grpSpPr>
        <p:pic>
          <p:nvPicPr>
            <p:cNvPr id="71" name="그림 70">
              <a:extLst>
                <a:ext uri="{FF2B5EF4-FFF2-40B4-BE49-F238E27FC236}">
                  <a16:creationId xmlns:a16="http://schemas.microsoft.com/office/drawing/2014/main" id="{2988BAE2-C63F-4C80-91AF-763625E8C8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l="86731"/>
            <a:stretch/>
          </p:blipFill>
          <p:spPr>
            <a:xfrm>
              <a:off x="4591266" y="2381315"/>
              <a:ext cx="1022099" cy="491395"/>
            </a:xfrm>
            <a:prstGeom prst="rect">
              <a:avLst/>
            </a:prstGeom>
          </p:spPr>
        </p:pic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B1C1008-C6F4-418D-884B-81D180084DA7}"/>
                </a:ext>
              </a:extLst>
            </p:cNvPr>
            <p:cNvSpPr txBox="1"/>
            <p:nvPr/>
          </p:nvSpPr>
          <p:spPr>
            <a:xfrm>
              <a:off x="4630329" y="2279395"/>
              <a:ext cx="936855" cy="574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ko-KR" altLang="en-US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방법 </a:t>
              </a:r>
              <a:r>
                <a:rPr lang="en-US" altLang="ko-KR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2</a:t>
              </a:r>
            </a:p>
          </p:txBody>
        </p:sp>
      </p:grpSp>
      <p:pic>
        <p:nvPicPr>
          <p:cNvPr id="67" name="그림 66">
            <a:extLst>
              <a:ext uri="{FF2B5EF4-FFF2-40B4-BE49-F238E27FC236}">
                <a16:creationId xmlns:a16="http://schemas.microsoft.com/office/drawing/2014/main" id="{49472BF6-B9C2-47E0-9632-0B234F493FB3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6002767" y="3982254"/>
            <a:ext cx="475393" cy="4666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" name="그림 28">
            <a:extLst>
              <a:ext uri="{FF2B5EF4-FFF2-40B4-BE49-F238E27FC236}">
                <a16:creationId xmlns:a16="http://schemas.microsoft.com/office/drawing/2014/main" id="{A62CA69F-CF2B-0EE9-8530-7A0B43742E5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64" grpId="0"/>
      <p:bldP spid="65" grpId="0"/>
      <p:bldP spid="66" grpId="0" animBg="1"/>
      <p:bldP spid="6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5C3F31F3-9F5B-1566-D6C4-FC16F9EB17C6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E9A71F9A-E82E-22CB-10E4-35F367589D07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935B88CE-8681-81EA-8CFA-F4F893747162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14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FC967D87-0299-5EF5-ACD7-1647AC16718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13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3FFD2A6-2817-2D30-6C5E-34828E963E3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66267C4-A456-C37A-D689-2FA2C8935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D25BBED-C4F7-271C-A7E7-E4B483ED5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C76EBA-4DE2-A179-90C3-408D1DBF19C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" name="사각형: 둥근 모서리 2">
              <a:hlinkClick r:id="rId4" action="ppaction://hlinksldjump"/>
              <a:extLst>
                <a:ext uri="{FF2B5EF4-FFF2-40B4-BE49-F238E27FC236}">
                  <a16:creationId xmlns:a16="http://schemas.microsoft.com/office/drawing/2014/main" id="{93D8FBAA-C702-63B5-A793-25ACC42886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" name="사각형: 둥근 모서리 4">
              <a:hlinkClick r:id="rId5" action="ppaction://hlinksldjump"/>
              <a:extLst>
                <a:ext uri="{FF2B5EF4-FFF2-40B4-BE49-F238E27FC236}">
                  <a16:creationId xmlns:a16="http://schemas.microsoft.com/office/drawing/2014/main" id="{75A139B4-82BE-4F2D-DEA8-F4E88AF3FEC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34735314-16FA-D6CC-B071-A77D8C6C32A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1C9D8417-03D8-8BEE-EE99-BFC400EC655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74332FD1-F0DC-F942-F2A8-54B8B14CE08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9" action="ppaction://hlinksldjump"/>
              <a:extLst>
                <a:ext uri="{FF2B5EF4-FFF2-40B4-BE49-F238E27FC236}">
                  <a16:creationId xmlns:a16="http://schemas.microsoft.com/office/drawing/2014/main" id="{CD663208-4F63-AAD6-2BDB-A12F7484E97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B583DE5C-663A-EE8A-61FD-41902A80C1B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4A11C54A-1CB2-6711-C1CB-2A8C8E27B26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696A164-CE66-51AD-72B5-93FA1561AA85}"/>
              </a:ext>
            </a:extLst>
          </p:cNvPr>
          <p:cNvSpPr txBox="1"/>
          <p:nvPr/>
        </p:nvSpPr>
        <p:spPr>
          <a:xfrm>
            <a:off x="1343025" y="1678574"/>
            <a:ext cx="10092394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잘못 계산한 곳을 찾아 이유를 쓰고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바르게 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순서도: 연결자 16">
            <a:extLst>
              <a:ext uri="{FF2B5EF4-FFF2-40B4-BE49-F238E27FC236}">
                <a16:creationId xmlns:a16="http://schemas.microsoft.com/office/drawing/2014/main" id="{9AE388DF-A488-7074-FD65-8567C6E7123D}"/>
              </a:ext>
            </a:extLst>
          </p:cNvPr>
          <p:cNvSpPr>
            <a:spLocks noChangeAspect="1"/>
          </p:cNvSpPr>
          <p:nvPr/>
        </p:nvSpPr>
        <p:spPr>
          <a:xfrm>
            <a:off x="1092420" y="1915912"/>
            <a:ext cx="181333" cy="180000"/>
          </a:xfrm>
          <a:prstGeom prst="flowChartConnector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8984B9D0-599C-CA97-AF81-467540EBD704}"/>
              </a:ext>
            </a:extLst>
          </p:cNvPr>
          <p:cNvSpPr/>
          <p:nvPr/>
        </p:nvSpPr>
        <p:spPr>
          <a:xfrm>
            <a:off x="2593910" y="3429000"/>
            <a:ext cx="7417837" cy="1584176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BE5AA49D-B575-76F6-4238-40C3C0A8D5F1}"/>
                  </a:ext>
                </a:extLst>
              </p:cNvPr>
              <p:cNvSpPr txBox="1"/>
              <p:nvPr/>
            </p:nvSpPr>
            <p:spPr>
              <a:xfrm>
                <a:off x="3521324" y="3554952"/>
                <a:ext cx="5563008" cy="11994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BE5AA49D-B575-76F6-4238-40C3C0A8D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324" y="3554952"/>
                <a:ext cx="5563008" cy="11994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3" name="그룹 72">
            <a:extLst>
              <a:ext uri="{FF2B5EF4-FFF2-40B4-BE49-F238E27FC236}">
                <a16:creationId xmlns:a16="http://schemas.microsoft.com/office/drawing/2014/main" id="{FB4BB847-4E20-CF22-24C4-6DADD64877AF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F10A3624-057D-68D9-0D54-9D4A3584EC14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78" name="그래픽 57">
                <a:extLst>
                  <a:ext uri="{FF2B5EF4-FFF2-40B4-BE49-F238E27FC236}">
                    <a16:creationId xmlns:a16="http://schemas.microsoft.com/office/drawing/2014/main" id="{83765B63-C0E5-C97F-83DC-E33516F4AB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46BF788E-E55D-E25E-A656-B4992A8A6C73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F58F6DAD-2695-0A37-4539-DA05871C1150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76" name="그래픽 60">
                <a:extLst>
                  <a:ext uri="{FF2B5EF4-FFF2-40B4-BE49-F238E27FC236}">
                    <a16:creationId xmlns:a16="http://schemas.microsoft.com/office/drawing/2014/main" id="{2EE353F3-9E44-0C7F-A591-C0C9B09767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44BBAACF-908E-F5ED-3360-D24488478F28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9B7D9BC2-7570-7B0B-493A-94C1B51F823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18" name="그림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C7415F5-9222-F819-4BE7-0A69E796A16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DA27C65B-B3A8-3A7C-FEDB-B7595FAED6B8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A941E67F-0359-EE6C-B0D2-0BB88882FDB3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2380839" y="2513385"/>
            <a:ext cx="926475" cy="296285"/>
          </a:xfrm>
          <a:prstGeom prst="rect">
            <a:avLst/>
          </a:prstGeom>
        </p:spPr>
      </p:pic>
      <p:pic>
        <p:nvPicPr>
          <p:cNvPr id="4" name="그림 28">
            <a:extLst>
              <a:ext uri="{FF2B5EF4-FFF2-40B4-BE49-F238E27FC236}">
                <a16:creationId xmlns:a16="http://schemas.microsoft.com/office/drawing/2014/main" id="{9B609C74-46BA-C101-4568-A75E913AF72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8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5C3F31F3-9F5B-1566-D6C4-FC16F9EB17C6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E9A71F9A-E82E-22CB-10E4-35F367589D07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935B88CE-8681-81EA-8CFA-F4F893747162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14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FC967D87-0299-5EF5-ACD7-1647AC16718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14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3FFD2A6-2817-2D30-6C5E-34828E963E3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66267C4-A456-C37A-D689-2FA2C8935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D25BBED-C4F7-271C-A7E7-E4B483ED5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C76EBA-4DE2-A179-90C3-408D1DBF19C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" name="사각형: 둥근 모서리 2">
              <a:hlinkClick r:id="rId4" action="ppaction://hlinksldjump"/>
              <a:extLst>
                <a:ext uri="{FF2B5EF4-FFF2-40B4-BE49-F238E27FC236}">
                  <a16:creationId xmlns:a16="http://schemas.microsoft.com/office/drawing/2014/main" id="{93D8FBAA-C702-63B5-A793-25ACC42886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" name="사각형: 둥근 모서리 4">
              <a:hlinkClick r:id="rId5" action="ppaction://hlinksldjump"/>
              <a:extLst>
                <a:ext uri="{FF2B5EF4-FFF2-40B4-BE49-F238E27FC236}">
                  <a16:creationId xmlns:a16="http://schemas.microsoft.com/office/drawing/2014/main" id="{75A139B4-82BE-4F2D-DEA8-F4E88AF3FEC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34735314-16FA-D6CC-B071-A77D8C6C32A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1C9D8417-03D8-8BEE-EE99-BFC400EC655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74332FD1-F0DC-F942-F2A8-54B8B14CE08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9" action="ppaction://hlinksldjump"/>
              <a:extLst>
                <a:ext uri="{FF2B5EF4-FFF2-40B4-BE49-F238E27FC236}">
                  <a16:creationId xmlns:a16="http://schemas.microsoft.com/office/drawing/2014/main" id="{CD663208-4F63-AAD6-2BDB-A12F7484E97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B583DE5C-663A-EE8A-61FD-41902A80C1B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4A11C54A-1CB2-6711-C1CB-2A8C8E27B26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EE9CF8F-9AEC-FA65-9D00-9469737DF96E}"/>
                  </a:ext>
                </a:extLst>
              </p:cNvPr>
              <p:cNvSpPr txBox="1"/>
              <p:nvPr/>
            </p:nvSpPr>
            <p:spPr>
              <a:xfrm>
                <a:off x="4106690" y="2392054"/>
                <a:ext cx="7210433" cy="13046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𝟐𝟔</m:t>
                          </m:r>
                        </m:num>
                        <m:den>
                          <m: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3200" b="1" i="1" spc="-3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spc="-3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EE9CF8F-9AEC-FA65-9D00-9469737DF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690" y="2392054"/>
                <a:ext cx="7210433" cy="13046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그림 17">
            <a:extLst>
              <a:ext uri="{FF2B5EF4-FFF2-40B4-BE49-F238E27FC236}">
                <a16:creationId xmlns:a16="http://schemas.microsoft.com/office/drawing/2014/main" id="{9FFDAA4D-8A88-FB70-D344-1B2CD3EE696A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7235297" y="300958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D8DDD0D8-2E19-8E48-13FF-AFCCE03F5F4C}"/>
              </a:ext>
            </a:extLst>
          </p:cNvPr>
          <p:cNvCxnSpPr>
            <a:cxnSpLocks/>
          </p:cNvCxnSpPr>
          <p:nvPr/>
        </p:nvCxnSpPr>
        <p:spPr>
          <a:xfrm>
            <a:off x="3612132" y="3631007"/>
            <a:ext cx="781310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화살표: 오각형 19">
            <a:extLst>
              <a:ext uri="{FF2B5EF4-FFF2-40B4-BE49-F238E27FC236}">
                <a16:creationId xmlns:a16="http://schemas.microsoft.com/office/drawing/2014/main" id="{18D6A6F6-1DB3-6A66-4488-1191676C6F70}"/>
              </a:ext>
            </a:extLst>
          </p:cNvPr>
          <p:cNvSpPr/>
          <p:nvPr/>
        </p:nvSpPr>
        <p:spPr>
          <a:xfrm>
            <a:off x="1065599" y="3063410"/>
            <a:ext cx="2362441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/>
              <a:t>바르게 계산하기</a:t>
            </a:r>
            <a:endParaRPr lang="ko-KR" altLang="en-US" sz="2000" b="1" dirty="0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079DAAC2-0DEE-7990-372C-1D13AD5214CA}"/>
              </a:ext>
            </a:extLst>
          </p:cNvPr>
          <p:cNvSpPr/>
          <p:nvPr/>
        </p:nvSpPr>
        <p:spPr>
          <a:xfrm>
            <a:off x="3603571" y="2948522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C8E0E0-D2D5-37AA-2A54-644696D127F8}"/>
              </a:ext>
            </a:extLst>
          </p:cNvPr>
          <p:cNvSpPr txBox="1"/>
          <p:nvPr/>
        </p:nvSpPr>
        <p:spPr>
          <a:xfrm>
            <a:off x="2198578" y="1662423"/>
            <a:ext cx="9226660" cy="672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3200" b="1" spc="-300" dirty="0">
                <a:solidFill>
                  <a:srgbClr val="FF0000"/>
                </a:solidFill>
              </a:rPr>
              <a:t>     </a:t>
            </a:r>
            <a:r>
              <a:rPr lang="ko-KR" altLang="en-US" sz="3200" b="1" spc="-300" dirty="0">
                <a:solidFill>
                  <a:srgbClr val="FF0000"/>
                </a:solidFill>
              </a:rPr>
              <a:t>자연수를 분자에 더해서 계산했습니다</a:t>
            </a:r>
            <a:r>
              <a:rPr lang="en-US" altLang="ko-KR" sz="3200" b="1" spc="-300" dirty="0">
                <a:solidFill>
                  <a:srgbClr val="FF0000"/>
                </a:solidFill>
              </a:rPr>
              <a:t>.</a:t>
            </a: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4C7A3C6F-AF54-FCA2-12EE-D9BB1FF02AE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528521" y="168471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90C466BA-4AF2-A1A7-A888-725F4B1F3603}"/>
              </a:ext>
            </a:extLst>
          </p:cNvPr>
          <p:cNvCxnSpPr>
            <a:cxnSpLocks/>
          </p:cNvCxnSpPr>
          <p:nvPr/>
        </p:nvCxnSpPr>
        <p:spPr>
          <a:xfrm>
            <a:off x="2198580" y="2313444"/>
            <a:ext cx="9226658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타원 25">
            <a:extLst>
              <a:ext uri="{FF2B5EF4-FFF2-40B4-BE49-F238E27FC236}">
                <a16:creationId xmlns:a16="http://schemas.microsoft.com/office/drawing/2014/main" id="{5AB2FB5B-7D6E-E77F-981F-1B28D4DEF312}"/>
              </a:ext>
            </a:extLst>
          </p:cNvPr>
          <p:cNvSpPr/>
          <p:nvPr/>
        </p:nvSpPr>
        <p:spPr>
          <a:xfrm>
            <a:off x="2190019" y="1765620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sp>
        <p:nvSpPr>
          <p:cNvPr id="28" name="화살표: 오각형 27">
            <a:extLst>
              <a:ext uri="{FF2B5EF4-FFF2-40B4-BE49-F238E27FC236}">
                <a16:creationId xmlns:a16="http://schemas.microsoft.com/office/drawing/2014/main" id="{99499EF2-565C-9FD5-86E7-D94FE1F00575}"/>
              </a:ext>
            </a:extLst>
          </p:cNvPr>
          <p:cNvSpPr/>
          <p:nvPr/>
        </p:nvSpPr>
        <p:spPr>
          <a:xfrm>
            <a:off x="1065599" y="1784581"/>
            <a:ext cx="946337" cy="561274"/>
          </a:xfrm>
          <a:prstGeom prst="homePlate">
            <a:avLst/>
          </a:prstGeom>
          <a:solidFill>
            <a:srgbClr val="A4D1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이유</a:t>
            </a: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445D08D6-C1A9-132D-9D22-A9D1B3623712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6CE53776-46F8-9CFC-2CCD-A834D092E007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65" name="그래픽 57">
                <a:extLst>
                  <a:ext uri="{FF2B5EF4-FFF2-40B4-BE49-F238E27FC236}">
                    <a16:creationId xmlns:a16="http://schemas.microsoft.com/office/drawing/2014/main" id="{3A3AD7E5-A6A5-A072-4CF9-B6900F2F74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387BC551-CC42-9ED5-95F5-C381FE298782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34E3601D-1E11-517D-FE6D-76D605C08FFD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63" name="그래픽 60">
                <a:extLst>
                  <a:ext uri="{FF2B5EF4-FFF2-40B4-BE49-F238E27FC236}">
                    <a16:creationId xmlns:a16="http://schemas.microsoft.com/office/drawing/2014/main" id="{143F9D64-D437-792F-BDE1-EED5A430B6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3057E15-8E26-A0E3-5365-F0CADCE4FAE1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E1E75B3B-8C5E-D304-99AA-30781322A05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4" name="그림 28">
            <a:extLst>
              <a:ext uri="{FF2B5EF4-FFF2-40B4-BE49-F238E27FC236}">
                <a16:creationId xmlns:a16="http://schemas.microsoft.com/office/drawing/2014/main" id="{5FBB1AA2-A9ED-DF0C-32CB-6735D79387B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6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 animBg="1"/>
      <p:bldP spid="23" grpId="0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61D0860-8BEE-6FD9-333E-5B95A03B2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2855" y="2684008"/>
            <a:ext cx="5319106" cy="3625312"/>
          </a:xfrm>
          <a:prstGeom prst="rect">
            <a:avLst/>
          </a:prstGeom>
        </p:spPr>
      </p:pic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14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/>
              <p:nvPr/>
            </p:nvSpPr>
            <p:spPr>
              <a:xfrm>
                <a:off x="518560" y="1061445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두부를 만들기 위해 친환경 콩 </a:t>
                </a:r>
                <a:r>
                  <a:rPr lang="en-US" altLang="ko-KR" sz="3600" b="1" spc="-300" dirty="0"/>
                  <a:t>2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en-US" altLang="ko-KR" sz="3600" b="1" spc="-300" dirty="0"/>
                  <a:t> </a:t>
                </a:r>
                <a:r>
                  <a:rPr lang="ko-KR" altLang="en-US" sz="3600" b="1" spc="-300" dirty="0"/>
                  <a:t>중에서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ko-KR" altLang="en-US" sz="3600" b="1" spc="-300" dirty="0"/>
                  <a:t>을 사용했어요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061445"/>
                <a:ext cx="10906678" cy="606695"/>
              </a:xfrm>
              <a:prstGeom prst="rect">
                <a:avLst/>
              </a:prstGeom>
              <a:blipFill>
                <a:blip r:embed="rId7"/>
                <a:stretch>
                  <a:fillRect l="-2515" b="-233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B085E32-90A9-FE7E-04FB-CB12FAF84618}"/>
                  </a:ext>
                </a:extLst>
              </p:cNvPr>
              <p:cNvSpPr txBox="1"/>
              <p:nvPr/>
            </p:nvSpPr>
            <p:spPr>
              <a:xfrm>
                <a:off x="741476" y="3010621"/>
                <a:ext cx="672267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남은 친환경 콩의 양을 구하는 식을 써 보면      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입니다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B085E32-90A9-FE7E-04FB-CB12FAF84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76" y="3010621"/>
                <a:ext cx="6722675" cy="606695"/>
              </a:xfrm>
              <a:prstGeom prst="rect">
                <a:avLst/>
              </a:prstGeom>
              <a:blipFill>
                <a:blip r:embed="rId8"/>
                <a:stretch>
                  <a:fillRect l="-4174" t="-16162" r="-544" b="-19292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4D2D10CC-02DC-4900-7CD3-A02418DC77B8}"/>
              </a:ext>
            </a:extLst>
          </p:cNvPr>
          <p:cNvSpPr/>
          <p:nvPr/>
        </p:nvSpPr>
        <p:spPr>
          <a:xfrm>
            <a:off x="449243" y="3253921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9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10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12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13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14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5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6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B37EF67A-03A0-2072-3394-E256B39A68FD}"/>
              </a:ext>
            </a:extLst>
          </p:cNvPr>
          <p:cNvSpPr/>
          <p:nvPr/>
        </p:nvSpPr>
        <p:spPr>
          <a:xfrm>
            <a:off x="2275634" y="396453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24E709-8CD9-4241-96E3-1EC6D48FDC9B}"/>
              </a:ext>
            </a:extLst>
          </p:cNvPr>
          <p:cNvSpPr txBox="1"/>
          <p:nvPr/>
        </p:nvSpPr>
        <p:spPr>
          <a:xfrm>
            <a:off x="2302853" y="395822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6A3A84D5-B9DC-546D-4E34-2D15EB4268CC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2349014" y="403010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2" name="그림 3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DA62812-0478-4AB8-80C2-D4E236C7FCA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3" name="직사각형 32">
            <a:extLst>
              <a:ext uri="{FF2B5EF4-FFF2-40B4-BE49-F238E27FC236}">
                <a16:creationId xmlns:a16="http://schemas.microsoft.com/office/drawing/2014/main" id="{7DFB6356-78F1-43FD-9C85-1593306BD7BF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799931BC-4EC2-62E0-34DC-1BF60AF7B60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14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/>
              <p:nvPr/>
            </p:nvSpPr>
            <p:spPr>
              <a:xfrm>
                <a:off x="518560" y="1061445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두부를 만들기 위해 친환경 콩 </a:t>
                </a:r>
                <a:r>
                  <a:rPr lang="en-US" altLang="ko-KR" sz="3600" b="1" spc="-300" dirty="0"/>
                  <a:t>2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en-US" altLang="ko-KR" sz="3600" b="1" spc="-300" dirty="0"/>
                  <a:t> </a:t>
                </a:r>
                <a:r>
                  <a:rPr lang="ko-KR" altLang="en-US" sz="3600" b="1" spc="-300" dirty="0"/>
                  <a:t>중에서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ko-KR" altLang="en-US" sz="3600" b="1" spc="-300" dirty="0"/>
                  <a:t>을 사용했어요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061445"/>
                <a:ext cx="10906678" cy="606695"/>
              </a:xfrm>
              <a:prstGeom prst="rect">
                <a:avLst/>
              </a:prstGeom>
              <a:blipFill>
                <a:blip r:embed="rId6"/>
                <a:stretch>
                  <a:fillRect l="-2515" b="-233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7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8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9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10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11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12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3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4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0ECF62C-BFCD-494B-915A-DA591E945DFD}"/>
                  </a:ext>
                </a:extLst>
              </p:cNvPr>
              <p:cNvSpPr txBox="1"/>
              <p:nvPr/>
            </p:nvSpPr>
            <p:spPr>
              <a:xfrm>
                <a:off x="1826140" y="2996296"/>
                <a:ext cx="959909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           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          </m:t>
                      </m:r>
                      <m:f>
                        <m:fPr>
                          <m:ctrlPr>
                            <a:rPr lang="en-US" altLang="ko-KR" sz="3600" b="1" i="1" spc="-30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600" b="1" i="1" spc="-30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0ECF62C-BFCD-494B-915A-DA591E945D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140" y="2996296"/>
                <a:ext cx="9599098" cy="606695"/>
              </a:xfrm>
              <a:prstGeom prst="rect">
                <a:avLst/>
              </a:prstGeom>
              <a:blipFill>
                <a:blip r:embed="rId15"/>
                <a:stretch>
                  <a:fillRect b="-9596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DE5D3372-DD8A-4D41-80B1-A2FE4768635A}"/>
              </a:ext>
            </a:extLst>
          </p:cNvPr>
          <p:cNvSpPr/>
          <p:nvPr/>
        </p:nvSpPr>
        <p:spPr>
          <a:xfrm>
            <a:off x="3477686" y="340265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58D3CA4-D508-428E-813D-15F1A09657F2}"/>
              </a:ext>
            </a:extLst>
          </p:cNvPr>
          <p:cNvSpPr txBox="1"/>
          <p:nvPr/>
        </p:nvSpPr>
        <p:spPr>
          <a:xfrm>
            <a:off x="3504905" y="339634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id="{134A59C9-CFF8-495E-8FEB-434D6ACF5998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3551066" y="346822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57A43CCB-BC70-4186-9780-206E961F9C28}"/>
              </a:ext>
            </a:extLst>
          </p:cNvPr>
          <p:cNvSpPr/>
          <p:nvPr/>
        </p:nvSpPr>
        <p:spPr>
          <a:xfrm>
            <a:off x="4223792" y="3068111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C54858C-CDF3-48BF-B709-219464DBC6D1}"/>
              </a:ext>
            </a:extLst>
          </p:cNvPr>
          <p:cNvSpPr txBox="1"/>
          <p:nvPr/>
        </p:nvSpPr>
        <p:spPr>
          <a:xfrm>
            <a:off x="4251011" y="3061803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7" name="그림 56">
            <a:extLst>
              <a:ext uri="{FF2B5EF4-FFF2-40B4-BE49-F238E27FC236}">
                <a16:creationId xmlns:a16="http://schemas.microsoft.com/office/drawing/2014/main" id="{A5404435-719F-4586-B3C0-00EB70B87065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297172" y="313367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EF8E3493-4B89-450C-8145-7BC7B4890E2F}"/>
              </a:ext>
            </a:extLst>
          </p:cNvPr>
          <p:cNvSpPr/>
          <p:nvPr/>
        </p:nvSpPr>
        <p:spPr>
          <a:xfrm>
            <a:off x="6943298" y="306942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D381692-DEAD-476D-95E0-3B9A99CA676D}"/>
              </a:ext>
            </a:extLst>
          </p:cNvPr>
          <p:cNvSpPr txBox="1"/>
          <p:nvPr/>
        </p:nvSpPr>
        <p:spPr>
          <a:xfrm>
            <a:off x="6970517" y="306311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70" name="그림 69">
            <a:extLst>
              <a:ext uri="{FF2B5EF4-FFF2-40B4-BE49-F238E27FC236}">
                <a16:creationId xmlns:a16="http://schemas.microsoft.com/office/drawing/2014/main" id="{7447630C-846B-4014-933B-34F27F216BB0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7016678" y="313499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C6A4033A-9924-4D2C-9B0F-E64411F3AF2E}"/>
              </a:ext>
            </a:extLst>
          </p:cNvPr>
          <p:cNvSpPr/>
          <p:nvPr/>
        </p:nvSpPr>
        <p:spPr>
          <a:xfrm>
            <a:off x="6201564" y="3405516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D179810-66F1-4448-9ACA-C5FB65CE8C69}"/>
              </a:ext>
            </a:extLst>
          </p:cNvPr>
          <p:cNvSpPr txBox="1"/>
          <p:nvPr/>
        </p:nvSpPr>
        <p:spPr>
          <a:xfrm>
            <a:off x="6228783" y="3399208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73" name="그림 72">
            <a:extLst>
              <a:ext uri="{FF2B5EF4-FFF2-40B4-BE49-F238E27FC236}">
                <a16:creationId xmlns:a16="http://schemas.microsoft.com/office/drawing/2014/main" id="{9F2C3271-35C9-43F6-AE98-798E43DD331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6274944" y="347108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4" name="순서도: 연결자 73">
            <a:extLst>
              <a:ext uri="{FF2B5EF4-FFF2-40B4-BE49-F238E27FC236}">
                <a16:creationId xmlns:a16="http://schemas.microsoft.com/office/drawing/2014/main" id="{220CDEE6-3E1A-4A4E-9481-88F9C651454D}"/>
              </a:ext>
            </a:extLst>
          </p:cNvPr>
          <p:cNvSpPr/>
          <p:nvPr/>
        </p:nvSpPr>
        <p:spPr>
          <a:xfrm>
            <a:off x="449243" y="3645283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B31DC491-7899-4E4C-9DCB-29B022A90AA3}"/>
              </a:ext>
            </a:extLst>
          </p:cNvPr>
          <p:cNvGrpSpPr/>
          <p:nvPr/>
        </p:nvGrpSpPr>
        <p:grpSpPr>
          <a:xfrm>
            <a:off x="687813" y="3400498"/>
            <a:ext cx="996259" cy="604239"/>
            <a:chOff x="2633650" y="315729"/>
            <a:chExt cx="996259" cy="604239"/>
          </a:xfrm>
        </p:grpSpPr>
        <p:pic>
          <p:nvPicPr>
            <p:cNvPr id="76" name="그림 75">
              <a:extLst>
                <a:ext uri="{FF2B5EF4-FFF2-40B4-BE49-F238E27FC236}">
                  <a16:creationId xmlns:a16="http://schemas.microsoft.com/office/drawing/2014/main" id="{005AB786-308B-4C7A-87BC-C0D0BF276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2640738" y="403046"/>
              <a:ext cx="989171" cy="516922"/>
            </a:xfrm>
            <a:prstGeom prst="rect">
              <a:avLst/>
            </a:prstGeom>
          </p:spPr>
        </p:pic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15F3AAC-0507-40C1-A9D2-E4543F9B6619}"/>
                </a:ext>
              </a:extLst>
            </p:cNvPr>
            <p:cNvSpPr txBox="1"/>
            <p:nvPr/>
          </p:nvSpPr>
          <p:spPr>
            <a:xfrm>
              <a:off x="2633650" y="315729"/>
              <a:ext cx="955184" cy="574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ko-KR" altLang="en-US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방법 </a:t>
              </a:r>
              <a:r>
                <a:rPr lang="en-US" altLang="ko-KR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1</a:t>
              </a:r>
            </a:p>
          </p:txBody>
        </p:sp>
      </p:grpSp>
      <p:pic>
        <p:nvPicPr>
          <p:cNvPr id="78" name="그림 7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D1440F-B4F2-4386-99E6-8FA4A016A8B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9" name="직사각형 78">
            <a:extLst>
              <a:ext uri="{FF2B5EF4-FFF2-40B4-BE49-F238E27FC236}">
                <a16:creationId xmlns:a16="http://schemas.microsoft.com/office/drawing/2014/main" id="{3017D200-54FF-443A-AA72-66F141F59410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3" name="그림 28">
            <a:extLst>
              <a:ext uri="{FF2B5EF4-FFF2-40B4-BE49-F238E27FC236}">
                <a16:creationId xmlns:a16="http://schemas.microsoft.com/office/drawing/2014/main" id="{DD934985-ACB3-0911-2A46-8550A6B10D8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2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6" grpId="0"/>
      <p:bldP spid="69" grpId="0"/>
      <p:bldP spid="72" grpId="0"/>
      <p:bldP spid="7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14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5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7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30D161C-4EA4-FD77-3B15-EF33BC87D3F0}"/>
                  </a:ext>
                </a:extLst>
              </p:cNvPr>
              <p:cNvSpPr txBox="1"/>
              <p:nvPr/>
            </p:nvSpPr>
            <p:spPr>
              <a:xfrm>
                <a:off x="1826140" y="2991859"/>
                <a:ext cx="959909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           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30D161C-4EA4-FD77-3B15-EF33BC87D3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140" y="2991859"/>
                <a:ext cx="9599098" cy="606695"/>
              </a:xfrm>
              <a:prstGeom prst="rect">
                <a:avLst/>
              </a:prstGeom>
              <a:blipFill>
                <a:blip r:embed="rId13"/>
                <a:stretch>
                  <a:fillRect b="-9596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1C63452F-D9B3-FA20-8457-1DB4F4448441}"/>
              </a:ext>
            </a:extLst>
          </p:cNvPr>
          <p:cNvSpPr/>
          <p:nvPr/>
        </p:nvSpPr>
        <p:spPr>
          <a:xfrm>
            <a:off x="3536080" y="3069999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78FBEA2-556A-1C9A-2010-ED76869FEFF7}"/>
              </a:ext>
            </a:extLst>
          </p:cNvPr>
          <p:cNvSpPr txBox="1"/>
          <p:nvPr/>
        </p:nvSpPr>
        <p:spPr>
          <a:xfrm>
            <a:off x="3563299" y="3063691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8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D562FFBA-25FB-92E4-92C4-EF21C5F442F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3609460" y="313556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66FA0652-BA74-BEE1-2DE1-DD878D56ADED}"/>
              </a:ext>
            </a:extLst>
          </p:cNvPr>
          <p:cNvSpPr/>
          <p:nvPr/>
        </p:nvSpPr>
        <p:spPr>
          <a:xfrm>
            <a:off x="7674616" y="3069999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9E3CD45-2476-8559-6309-8D153258DF32}"/>
              </a:ext>
            </a:extLst>
          </p:cNvPr>
          <p:cNvSpPr txBox="1"/>
          <p:nvPr/>
        </p:nvSpPr>
        <p:spPr>
          <a:xfrm>
            <a:off x="7701835" y="3063691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7" name="그림 66">
            <a:extLst>
              <a:ext uri="{FF2B5EF4-FFF2-40B4-BE49-F238E27FC236}">
                <a16:creationId xmlns:a16="http://schemas.microsoft.com/office/drawing/2014/main" id="{933A6C0C-1B2E-06EA-3499-946A7D7E029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7747996" y="313556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2980091C-67CD-8D25-6387-827FA384CC75}"/>
              </a:ext>
            </a:extLst>
          </p:cNvPr>
          <p:cNvSpPr/>
          <p:nvPr/>
        </p:nvSpPr>
        <p:spPr>
          <a:xfrm>
            <a:off x="6895284" y="3404541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232617B-04BE-1707-8B1D-6258B92B0114}"/>
              </a:ext>
            </a:extLst>
          </p:cNvPr>
          <p:cNvSpPr txBox="1"/>
          <p:nvPr/>
        </p:nvSpPr>
        <p:spPr>
          <a:xfrm>
            <a:off x="6922503" y="3398233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70" name="그림 69">
            <a:extLst>
              <a:ext uri="{FF2B5EF4-FFF2-40B4-BE49-F238E27FC236}">
                <a16:creationId xmlns:a16="http://schemas.microsoft.com/office/drawing/2014/main" id="{353F7636-2F05-47D5-E77F-632AEF0E10B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968664" y="347010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078791D1-F57A-1959-F262-EDE5F51CADCF}"/>
              </a:ext>
            </a:extLst>
          </p:cNvPr>
          <p:cNvSpPr/>
          <p:nvPr/>
        </p:nvSpPr>
        <p:spPr>
          <a:xfrm>
            <a:off x="5703932" y="3069999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3D4D933-BC68-9572-ECE9-1A6C2A7A252E}"/>
              </a:ext>
            </a:extLst>
          </p:cNvPr>
          <p:cNvSpPr txBox="1"/>
          <p:nvPr/>
        </p:nvSpPr>
        <p:spPr>
          <a:xfrm>
            <a:off x="5731151" y="3063691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73" name="그림 72">
            <a:extLst>
              <a:ext uri="{FF2B5EF4-FFF2-40B4-BE49-F238E27FC236}">
                <a16:creationId xmlns:a16="http://schemas.microsoft.com/office/drawing/2014/main" id="{E2C2B6DF-9C03-E92D-3D5D-99E02C6BE664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5777312" y="313556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53" name="그룹 52">
            <a:extLst>
              <a:ext uri="{FF2B5EF4-FFF2-40B4-BE49-F238E27FC236}">
                <a16:creationId xmlns:a16="http://schemas.microsoft.com/office/drawing/2014/main" id="{0429061F-21EB-8340-CEB8-B1DA262BD021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A5F938C6-B5BC-DFCF-206A-661B0212A965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78" name="그래픽 57">
                <a:extLst>
                  <a:ext uri="{FF2B5EF4-FFF2-40B4-BE49-F238E27FC236}">
                    <a16:creationId xmlns:a16="http://schemas.microsoft.com/office/drawing/2014/main" id="{478FF4B6-97B1-C463-8CF4-7FAC813704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377F1E6-0C42-ADAF-662F-07F034C2961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0AB62EAC-E641-D9E5-3234-AE176B61EAE7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61" name="그래픽 60">
                <a:extLst>
                  <a:ext uri="{FF2B5EF4-FFF2-40B4-BE49-F238E27FC236}">
                    <a16:creationId xmlns:a16="http://schemas.microsoft.com/office/drawing/2014/main" id="{B01BBFB8-066A-55A8-C3DC-01B447C8E8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E34D45C-4255-A740-9344-4EB60011811A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741E048A-37A2-4476-B1E9-3391C58FF25C}"/>
                  </a:ext>
                </a:extLst>
              </p:cNvPr>
              <p:cNvSpPr txBox="1"/>
              <p:nvPr/>
            </p:nvSpPr>
            <p:spPr>
              <a:xfrm>
                <a:off x="518560" y="1061445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두부를 만들기 위해 친환경 콩 </a:t>
                </a:r>
                <a:r>
                  <a:rPr lang="en-US" altLang="ko-KR" sz="3600" b="1" spc="-300" dirty="0"/>
                  <a:t>2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en-US" altLang="ko-KR" sz="3600" b="1" spc="-300" dirty="0"/>
                  <a:t> </a:t>
                </a:r>
                <a:r>
                  <a:rPr lang="ko-KR" altLang="en-US" sz="3600" b="1" spc="-300" dirty="0"/>
                  <a:t>중에서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ko-KR" altLang="en-US" sz="3600" b="1" spc="-300" dirty="0"/>
                  <a:t>을 사용했어요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741E048A-37A2-4476-B1E9-3391C58FF2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061445"/>
                <a:ext cx="10906678" cy="606695"/>
              </a:xfrm>
              <a:prstGeom prst="rect">
                <a:avLst/>
              </a:prstGeom>
              <a:blipFill>
                <a:blip r:embed="rId17"/>
                <a:stretch>
                  <a:fillRect l="-2515" b="-233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순서도: 연결자 74">
            <a:extLst>
              <a:ext uri="{FF2B5EF4-FFF2-40B4-BE49-F238E27FC236}">
                <a16:creationId xmlns:a16="http://schemas.microsoft.com/office/drawing/2014/main" id="{57423611-3FEA-4601-8C74-395B52E503B1}"/>
              </a:ext>
            </a:extLst>
          </p:cNvPr>
          <p:cNvSpPr/>
          <p:nvPr/>
        </p:nvSpPr>
        <p:spPr>
          <a:xfrm>
            <a:off x="449243" y="3647211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9FF0C9D9-A3E7-458B-B6AE-0E9FB46156C3}"/>
              </a:ext>
            </a:extLst>
          </p:cNvPr>
          <p:cNvGrpSpPr/>
          <p:nvPr/>
        </p:nvGrpSpPr>
        <p:grpSpPr>
          <a:xfrm>
            <a:off x="686192" y="3397575"/>
            <a:ext cx="982790" cy="594284"/>
            <a:chOff x="4340711" y="307290"/>
            <a:chExt cx="982790" cy="594284"/>
          </a:xfrm>
        </p:grpSpPr>
        <p:pic>
          <p:nvPicPr>
            <p:cNvPr id="80" name="그림 79">
              <a:extLst>
                <a:ext uri="{FF2B5EF4-FFF2-40B4-BE49-F238E27FC236}">
                  <a16:creationId xmlns:a16="http://schemas.microsoft.com/office/drawing/2014/main" id="{23994CA5-07AC-45AD-9414-7CCFC7254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4340711" y="391034"/>
              <a:ext cx="982790" cy="510540"/>
            </a:xfrm>
            <a:prstGeom prst="rect">
              <a:avLst/>
            </a:prstGeom>
          </p:spPr>
        </p:pic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18E3EF2-A42E-4B01-9FB9-7B73AB5C7007}"/>
                </a:ext>
              </a:extLst>
            </p:cNvPr>
            <p:cNvSpPr txBox="1"/>
            <p:nvPr/>
          </p:nvSpPr>
          <p:spPr>
            <a:xfrm>
              <a:off x="4341653" y="307290"/>
              <a:ext cx="946335" cy="574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ko-KR" altLang="en-US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방법 </a:t>
              </a:r>
              <a:r>
                <a:rPr lang="en-US" altLang="ko-KR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2</a:t>
              </a:r>
            </a:p>
          </p:txBody>
        </p:sp>
      </p:grpSp>
      <p:pic>
        <p:nvPicPr>
          <p:cNvPr id="82" name="그림 8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611CBAE-08C8-4167-99D3-BD75E55A3DB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83" name="직사각형 82">
            <a:extLst>
              <a:ext uri="{FF2B5EF4-FFF2-40B4-BE49-F238E27FC236}">
                <a16:creationId xmlns:a16="http://schemas.microsoft.com/office/drawing/2014/main" id="{3EBE47AD-6121-4886-AC8B-65B1EEBDCC54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A72184BA-C97C-DE2B-B2EC-B2BC430AD4B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5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6" grpId="0"/>
      <p:bldP spid="69" grpId="0"/>
      <p:bldP spid="72" grpId="0"/>
      <p:bldP spid="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14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5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7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47109E0-3EDA-1E0F-32A7-EA3662AE34A9}"/>
                  </a:ext>
                </a:extLst>
              </p:cNvPr>
              <p:cNvSpPr txBox="1"/>
              <p:nvPr/>
            </p:nvSpPr>
            <p:spPr>
              <a:xfrm>
                <a:off x="741476" y="3309968"/>
                <a:ext cx="1068376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남은 친환경 콩은 </a:t>
                </a:r>
                <a14:m>
                  <m:oMath xmlns:m="http://schemas.openxmlformats.org/officeDocument/2006/math">
                    <m:r>
                      <a:rPr lang="en-US" altLang="ko-KR" sz="3600" b="1" i="1" spc="-300" dirty="0" smtClean="0">
                        <a:latin typeface="Cambria Math" panose="02040503050406030204" pitchFamily="18" charset="0"/>
                      </a:rPr>
                      <m:t>            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ko-KR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ko-KR" altLang="en-US" sz="3600" b="1" spc="-300" dirty="0"/>
                  <a:t>입니다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47109E0-3EDA-1E0F-32A7-EA3662AE3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76" y="3309968"/>
                <a:ext cx="10683761" cy="606695"/>
              </a:xfrm>
              <a:prstGeom prst="rect">
                <a:avLst/>
              </a:prstGeom>
              <a:blipFill>
                <a:blip r:embed="rId12"/>
                <a:stretch>
                  <a:fillRect l="-2626" t="-3030" b="-5757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순서도: 연결자 11">
            <a:extLst>
              <a:ext uri="{FF2B5EF4-FFF2-40B4-BE49-F238E27FC236}">
                <a16:creationId xmlns:a16="http://schemas.microsoft.com/office/drawing/2014/main" id="{80DFCD2E-DFC3-66C3-54FD-96A72D780F6B}"/>
              </a:ext>
            </a:extLst>
          </p:cNvPr>
          <p:cNvSpPr/>
          <p:nvPr/>
        </p:nvSpPr>
        <p:spPr>
          <a:xfrm>
            <a:off x="449243" y="3596813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0E4B3D84-12CF-EE72-6FF5-32B3DAF4BF5D}"/>
              </a:ext>
            </a:extLst>
          </p:cNvPr>
          <p:cNvSpPr/>
          <p:nvPr/>
        </p:nvSpPr>
        <p:spPr>
          <a:xfrm>
            <a:off x="4046310" y="3441716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29A7ED-25D7-AE1F-9134-CF340B419CBF}"/>
              </a:ext>
            </a:extLst>
          </p:cNvPr>
          <p:cNvSpPr txBox="1"/>
          <p:nvPr/>
        </p:nvSpPr>
        <p:spPr>
          <a:xfrm>
            <a:off x="4073529" y="3435408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7E68C20-CD3E-F2EF-069F-948C074AD13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119690" y="350728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22BDC47-6D76-9350-DB2C-20DDD2753B6C}"/>
              </a:ext>
            </a:extLst>
          </p:cNvPr>
          <p:cNvSpPr/>
          <p:nvPr/>
        </p:nvSpPr>
        <p:spPr>
          <a:xfrm>
            <a:off x="4834069" y="3090539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63CE81-BF4D-9CB3-4A4F-A0F19669CF09}"/>
              </a:ext>
            </a:extLst>
          </p:cNvPr>
          <p:cNvSpPr txBox="1"/>
          <p:nvPr/>
        </p:nvSpPr>
        <p:spPr>
          <a:xfrm>
            <a:off x="4861288" y="3084231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C7C3200B-EE48-DEE2-485E-F9F870A2635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907449" y="315610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3523AB44-D7BF-1C54-5F0B-9CDCB92F1BF1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CB639D9C-4DEE-72B8-C4B6-8C252535EC54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2" name="그래픽 57">
                <a:extLst>
                  <a:ext uri="{FF2B5EF4-FFF2-40B4-BE49-F238E27FC236}">
                    <a16:creationId xmlns:a16="http://schemas.microsoft.com/office/drawing/2014/main" id="{90191997-C91B-B89A-A950-A05BB87E46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0FE684B-95C5-8CB6-16C6-3CCD0A99D500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A698E591-4A55-0900-5B1F-8523C7C1440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BD93A362-80FF-2FFB-E56C-99CB12AFA4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CBF693C-0BDD-F4DE-0F1A-9F1573B2340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CF5BE09-8F74-4AC6-9FB5-8363B52888B4}"/>
                  </a:ext>
                </a:extLst>
              </p:cNvPr>
              <p:cNvSpPr txBox="1"/>
              <p:nvPr/>
            </p:nvSpPr>
            <p:spPr>
              <a:xfrm>
                <a:off x="518560" y="1061445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두부를 만들기 위해 친환경 콩 </a:t>
                </a:r>
                <a:r>
                  <a:rPr lang="en-US" altLang="ko-KR" sz="3600" b="1" spc="-300" dirty="0"/>
                  <a:t>2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en-US" altLang="ko-KR" sz="3600" b="1" spc="-300" dirty="0"/>
                  <a:t> </a:t>
                </a:r>
                <a:r>
                  <a:rPr lang="ko-KR" altLang="en-US" sz="3600" b="1" spc="-300" dirty="0"/>
                  <a:t>중에서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ko-KR" altLang="en-US" sz="3600" b="1" spc="-300" dirty="0"/>
                  <a:t>을 사용했어요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CF5BE09-8F74-4AC6-9FB5-8363B52888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061445"/>
                <a:ext cx="10906678" cy="606695"/>
              </a:xfrm>
              <a:prstGeom prst="rect">
                <a:avLst/>
              </a:prstGeom>
              <a:blipFill>
                <a:blip r:embed="rId16"/>
                <a:stretch>
                  <a:fillRect l="-2515" b="-233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그림 28">
            <a:extLst>
              <a:ext uri="{FF2B5EF4-FFF2-40B4-BE49-F238E27FC236}">
                <a16:creationId xmlns:a16="http://schemas.microsoft.com/office/drawing/2014/main" id="{68E128BE-C4D0-4956-A04B-7F16B36A89B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C7FB9511-7D69-4A04-99BD-2A152E979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2650489"/>
            <a:ext cx="8482203" cy="2140077"/>
          </a:xfrm>
          <a:prstGeom prst="rect">
            <a:avLst/>
          </a:prstGeom>
        </p:spPr>
      </p:pic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14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A6509B48-5230-E95C-D2EE-D9E06245EDBA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42" name="사각형: 둥근 모서리 41">
              <a:hlinkClick r:id="rId5" action="ppaction://hlinksldjump"/>
              <a:extLst>
                <a:ext uri="{FF2B5EF4-FFF2-40B4-BE49-F238E27FC236}">
                  <a16:creationId xmlns:a16="http://schemas.microsoft.com/office/drawing/2014/main" id="{CC6D0B34-C25D-2A55-4F14-55F97CAEEB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3" name="사각형: 둥근 모서리 42">
              <a:hlinkClick r:id="rId6" action="ppaction://hlinksldjump"/>
              <a:extLst>
                <a:ext uri="{FF2B5EF4-FFF2-40B4-BE49-F238E27FC236}">
                  <a16:creationId xmlns:a16="http://schemas.microsoft.com/office/drawing/2014/main" id="{FB65BE2D-0773-126A-35C4-7DBAFBADA4FF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사각형: 둥근 모서리 43">
              <a:hlinkClick r:id="rId7" action="ppaction://hlinksldjump"/>
              <a:extLst>
                <a:ext uri="{FF2B5EF4-FFF2-40B4-BE49-F238E27FC236}">
                  <a16:creationId xmlns:a16="http://schemas.microsoft.com/office/drawing/2014/main" id="{C9F035CC-EFC0-20FD-E767-D1368E1F016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5" name="사각형: 둥근 모서리 44">
              <a:hlinkClick r:id="rId8" action="ppaction://hlinksldjump"/>
              <a:extLst>
                <a:ext uri="{FF2B5EF4-FFF2-40B4-BE49-F238E27FC236}">
                  <a16:creationId xmlns:a16="http://schemas.microsoft.com/office/drawing/2014/main" id="{A8DC952A-8825-3057-8894-74C3CF7EA8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A9A065D0-4E11-390F-AE17-22BB2815F928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7" name="사각형: 둥근 모서리 46">
              <a:hlinkClick r:id="rId10" action="ppaction://hlinksldjump"/>
              <a:extLst>
                <a:ext uri="{FF2B5EF4-FFF2-40B4-BE49-F238E27FC236}">
                  <a16:creationId xmlns:a16="http://schemas.microsoft.com/office/drawing/2014/main" id="{910C6ED0-6478-38A2-99DA-F97C0C0CB7C4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48" name="사각형: 둥근 모서리 47">
              <a:hlinkClick r:id="rId11" action="ppaction://hlinksldjump"/>
              <a:extLst>
                <a:ext uri="{FF2B5EF4-FFF2-40B4-BE49-F238E27FC236}">
                  <a16:creationId xmlns:a16="http://schemas.microsoft.com/office/drawing/2014/main" id="{AEBAE780-084F-34B5-BBA9-A3A61FE9F53D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48">
              <a:hlinkClick r:id="rId12" action="ppaction://hlinksldjump"/>
              <a:extLst>
                <a:ext uri="{FF2B5EF4-FFF2-40B4-BE49-F238E27FC236}">
                  <a16:creationId xmlns:a16="http://schemas.microsoft.com/office/drawing/2014/main" id="{01EE2F3B-5AC5-70EF-DB2F-CDE0F7EDF5A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334F53-5326-43CF-08BC-4ABEBAF0511D}"/>
                  </a:ext>
                </a:extLst>
              </p:cNvPr>
              <p:cNvSpPr txBox="1"/>
              <p:nvPr/>
            </p:nvSpPr>
            <p:spPr>
              <a:xfrm>
                <a:off x="2568028" y="5150012"/>
                <a:ext cx="835250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334F53-5326-43CF-08BC-4ABEBAF05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028" y="5150012"/>
                <a:ext cx="8352508" cy="606695"/>
              </a:xfrm>
              <a:prstGeom prst="rect">
                <a:avLst/>
              </a:prstGeom>
              <a:blipFill>
                <a:blip r:embed="rId13"/>
                <a:stretch>
                  <a:fillRect b="-8282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EFC981A-4AD5-A360-BBDB-97D48987D108}"/>
              </a:ext>
            </a:extLst>
          </p:cNvPr>
          <p:cNvSpPr/>
          <p:nvPr/>
        </p:nvSpPr>
        <p:spPr>
          <a:xfrm>
            <a:off x="4421247" y="5198568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BA022E-9874-730F-5975-032079B90BF2}"/>
              </a:ext>
            </a:extLst>
          </p:cNvPr>
          <p:cNvSpPr txBox="1"/>
          <p:nvPr/>
        </p:nvSpPr>
        <p:spPr>
          <a:xfrm>
            <a:off x="4448466" y="5192260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455C66F-FEE5-4368-3D5B-A4F6F228ABC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494627" y="526413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9F73DF8A-D0E0-872C-A099-0824D82FABC2}"/>
              </a:ext>
            </a:extLst>
          </p:cNvPr>
          <p:cNvSpPr/>
          <p:nvPr/>
        </p:nvSpPr>
        <p:spPr>
          <a:xfrm>
            <a:off x="6374042" y="5198568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79BB96-E1C1-F59A-B814-590ABF50C4A1}"/>
              </a:ext>
            </a:extLst>
          </p:cNvPr>
          <p:cNvSpPr txBox="1"/>
          <p:nvPr/>
        </p:nvSpPr>
        <p:spPr>
          <a:xfrm>
            <a:off x="6401261" y="5192260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8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E164430-AF2D-528B-645C-23FF713FF2D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447422" y="526413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3494AA3E-B062-FC79-8AF7-D4693C1B932C}"/>
              </a:ext>
            </a:extLst>
          </p:cNvPr>
          <p:cNvSpPr/>
          <p:nvPr/>
        </p:nvSpPr>
        <p:spPr>
          <a:xfrm>
            <a:off x="7868389" y="5198568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6260A0-F410-393F-75FB-95D717890D5F}"/>
              </a:ext>
            </a:extLst>
          </p:cNvPr>
          <p:cNvSpPr txBox="1"/>
          <p:nvPr/>
        </p:nvSpPr>
        <p:spPr>
          <a:xfrm>
            <a:off x="7895608" y="5192260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48840F42-BEA0-D60E-9755-E6D6DD5DAD4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7941769" y="526413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1F68F84-56A0-455F-54FB-110593EBAFED}"/>
                  </a:ext>
                </a:extLst>
              </p:cNvPr>
              <p:cNvSpPr txBox="1"/>
              <p:nvPr/>
            </p:nvSpPr>
            <p:spPr>
              <a:xfrm>
                <a:off x="4839601" y="2391850"/>
                <a:ext cx="689571" cy="851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          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𝟓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1F68F84-56A0-455F-54FB-110593EBA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9601" y="2391850"/>
                <a:ext cx="689571" cy="851183"/>
              </a:xfrm>
              <a:prstGeom prst="rect">
                <a:avLst/>
              </a:prstGeom>
              <a:blipFill>
                <a:blip r:embed="rId15"/>
                <a:stretch>
                  <a:fillRect l="-88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8C66D3D-7F8C-06A5-AF85-9D090899A441}"/>
                  </a:ext>
                </a:extLst>
              </p:cNvPr>
              <p:cNvSpPr txBox="1"/>
              <p:nvPr/>
            </p:nvSpPr>
            <p:spPr>
              <a:xfrm>
                <a:off x="5879976" y="4306009"/>
                <a:ext cx="689571" cy="851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          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𝟓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8C66D3D-7F8C-06A5-AF85-9D090899A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4306009"/>
                <a:ext cx="689571" cy="851183"/>
              </a:xfrm>
              <a:prstGeom prst="rect">
                <a:avLst/>
              </a:prstGeom>
              <a:blipFill>
                <a:blip r:embed="rId16"/>
                <a:stretch>
                  <a:fillRect l="-88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그룹 29">
            <a:extLst>
              <a:ext uri="{FF2B5EF4-FFF2-40B4-BE49-F238E27FC236}">
                <a16:creationId xmlns:a16="http://schemas.microsoft.com/office/drawing/2014/main" id="{018927C2-D57D-09D4-5227-99ACC0255271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55828399-4BAB-EBB5-92B2-1DA7AD0CCB8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50" name="그래픽 57">
                <a:extLst>
                  <a:ext uri="{FF2B5EF4-FFF2-40B4-BE49-F238E27FC236}">
                    <a16:creationId xmlns:a16="http://schemas.microsoft.com/office/drawing/2014/main" id="{DEFEC28B-9E57-D326-FA7C-53AC61600E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2F26F9B4-05A6-9001-45A5-6F47C2B8B12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0E543A31-6ED6-90FB-D06F-81545A1EBDD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39" name="그래픽 60">
                <a:extLst>
                  <a:ext uri="{FF2B5EF4-FFF2-40B4-BE49-F238E27FC236}">
                    <a16:creationId xmlns:a16="http://schemas.microsoft.com/office/drawing/2014/main" id="{A65E0EE3-B524-3DA2-1330-91F571AFD2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0D64933-451E-E3CF-A70D-BF16D6CC7A39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51E1E8C-1759-3EE4-25AD-42BB2599CF64}"/>
              </a:ext>
            </a:extLst>
          </p:cNvPr>
          <p:cNvSpPr/>
          <p:nvPr/>
        </p:nvSpPr>
        <p:spPr>
          <a:xfrm>
            <a:off x="4830365" y="2139164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2EDA58-B65C-D40C-8122-4927B5718894}"/>
              </a:ext>
            </a:extLst>
          </p:cNvPr>
          <p:cNvSpPr txBox="1"/>
          <p:nvPr/>
        </p:nvSpPr>
        <p:spPr>
          <a:xfrm>
            <a:off x="4857584" y="2132856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466843F-2C2F-B43D-BCCE-FCCD7F9076C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903745" y="220473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37D9E09F-8665-0DDC-F8FA-C68BF1B02875}"/>
              </a:ext>
            </a:extLst>
          </p:cNvPr>
          <p:cNvSpPr/>
          <p:nvPr/>
        </p:nvSpPr>
        <p:spPr>
          <a:xfrm>
            <a:off x="5892013" y="4048997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973C43A-E84D-EB16-5D83-D263DC012477}"/>
              </a:ext>
            </a:extLst>
          </p:cNvPr>
          <p:cNvSpPr txBox="1"/>
          <p:nvPr/>
        </p:nvSpPr>
        <p:spPr>
          <a:xfrm>
            <a:off x="5919232" y="4042689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8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31A645BD-2045-2077-5A76-3ECAA362706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5965393" y="411456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52" name="그룹 51">
            <a:extLst>
              <a:ext uri="{FF2B5EF4-FFF2-40B4-BE49-F238E27FC236}">
                <a16:creationId xmlns:a16="http://schemas.microsoft.com/office/drawing/2014/main" id="{C66C0C89-CDDC-4410-9A77-A2629CDE2908}"/>
              </a:ext>
            </a:extLst>
          </p:cNvPr>
          <p:cNvGrpSpPr/>
          <p:nvPr/>
        </p:nvGrpSpPr>
        <p:grpSpPr>
          <a:xfrm>
            <a:off x="623392" y="560495"/>
            <a:ext cx="10884411" cy="852281"/>
            <a:chOff x="623392" y="948497"/>
            <a:chExt cx="10884411" cy="85228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44CFD717-DDED-448E-9569-AFEE534EE1D6}"/>
                    </a:ext>
                  </a:extLst>
                </p:cNvPr>
                <p:cNvSpPr txBox="1"/>
                <p:nvPr/>
              </p:nvSpPr>
              <p:spPr>
                <a:xfrm>
                  <a:off x="1164804" y="948497"/>
                  <a:ext cx="10342999" cy="6066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no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ko-KR" altLang="en-US" sz="3600" b="1" spc="-300" dirty="0"/>
                    <a:t>수직선을 이용하여 </a:t>
                  </a:r>
                  <a14:m>
                    <m:oMath xmlns:m="http://schemas.openxmlformats.org/officeDocument/2006/math"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ko-KR" altLang="en-US" sz="3600" b="1" spc="-300" dirty="0"/>
                    <a:t>가 얼마인지 구하려고 합니다</a:t>
                  </a:r>
                  <a:r>
                    <a:rPr lang="en-US" altLang="ko-KR" sz="3600" b="1" spc="-300" dirty="0"/>
                    <a:t>.</a:t>
                  </a:r>
                  <a:r>
                    <a:rPr lang="ko-KR" altLang="en-US" sz="3600" b="1" spc="-300" dirty="0"/>
                    <a:t>      </a:t>
                  </a:r>
                  <a:endParaRPr lang="en-US" altLang="ko-KR" sz="3600" b="1" spc="-300" dirty="0"/>
                </a:p>
                <a:p>
                  <a:pPr>
                    <a:lnSpc>
                      <a:spcPct val="120000"/>
                    </a:lnSpc>
                  </a:pPr>
                  <a:r>
                    <a:rPr lang="ko-KR" altLang="en-US" sz="3600" b="1" spc="-300" dirty="0"/>
                    <a:t>     안에 알맞은 수를 써넣으세요</a:t>
                  </a:r>
                  <a:r>
                    <a:rPr lang="en-US" altLang="ko-KR" sz="3600" b="1" spc="-300" dirty="0"/>
                    <a:t>.</a:t>
                  </a:r>
                  <a:endParaRPr lang="ko-KR" altLang="en-US" sz="3600" b="1" spc="-300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44CFD717-DDED-448E-9569-AFEE534EE1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4804" y="948497"/>
                  <a:ext cx="10342999" cy="606695"/>
                </a:xfrm>
                <a:prstGeom prst="rect">
                  <a:avLst/>
                </a:prstGeom>
                <a:blipFill>
                  <a:blip r:embed="rId19"/>
                  <a:stretch>
                    <a:fillRect l="-2652" r="-3536" b="-20101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A8AA5A5-14C9-4265-A0DF-A8C0AA5CBD7D}"/>
                </a:ext>
              </a:extLst>
            </p:cNvPr>
            <p:cNvSpPr txBox="1"/>
            <p:nvPr/>
          </p:nvSpPr>
          <p:spPr>
            <a:xfrm>
              <a:off x="623392" y="1092892"/>
              <a:ext cx="4812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rgbClr val="843C0C"/>
                  </a:solidFill>
                </a:rPr>
                <a:t>1</a:t>
              </a:r>
              <a:endParaRPr lang="ko-KR" altLang="en-US" sz="4000" b="1" dirty="0">
                <a:solidFill>
                  <a:srgbClr val="843C0C"/>
                </a:solidFill>
              </a:endParaRPr>
            </a:p>
          </p:txBody>
        </p:sp>
      </p:grp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AE0593C4-908D-4AEE-9292-2FFAE6B05F7F}"/>
              </a:ext>
            </a:extLst>
          </p:cNvPr>
          <p:cNvSpPr>
            <a:spLocks noChangeAspect="1"/>
          </p:cNvSpPr>
          <p:nvPr/>
        </p:nvSpPr>
        <p:spPr>
          <a:xfrm>
            <a:off x="1250799" y="1628800"/>
            <a:ext cx="381600" cy="381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1AAAFAEB-7660-79F7-D217-61D5CCB034B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27" grpId="0"/>
      <p:bldP spid="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14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" name="표 9">
            <a:extLst>
              <a:ext uri="{FF2B5EF4-FFF2-40B4-BE49-F238E27FC236}">
                <a16:creationId xmlns:a16="http://schemas.microsoft.com/office/drawing/2014/main" id="{5F6A4A45-0ECC-53FD-2FD8-0319951C2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124935"/>
              </p:ext>
            </p:extLst>
          </p:nvPr>
        </p:nvGraphicFramePr>
        <p:xfrm>
          <a:off x="944352" y="2120280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pSp>
        <p:nvGrpSpPr>
          <p:cNvPr id="25" name="그룹 24">
            <a:extLst>
              <a:ext uri="{FF2B5EF4-FFF2-40B4-BE49-F238E27FC236}">
                <a16:creationId xmlns:a16="http://schemas.microsoft.com/office/drawing/2014/main" id="{1350865D-5E90-CDBB-41B1-AF45C6D3316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26" name="사각형: 둥근 모서리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BEA5ED75-32B5-5D15-67A3-7D5CB8E07634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8" name="사각형: 둥근 모서리 27">
              <a:hlinkClick r:id="rId5" action="ppaction://hlinksldjump"/>
              <a:extLst>
                <a:ext uri="{FF2B5EF4-FFF2-40B4-BE49-F238E27FC236}">
                  <a16:creationId xmlns:a16="http://schemas.microsoft.com/office/drawing/2014/main" id="{E6914976-5F2B-5040-B04E-AE30C2631B03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881EFCEF-573F-68D3-4661-21826536C97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사각형: 둥근 모서리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AFA2D5FA-2FAC-9973-7605-25D15C147B9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15F47358-BF07-FACA-7E6F-5909915D68B2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85BFFCBE-8F8F-EC8C-C6DA-340B7E4147F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5" name="사각형: 둥근 모서리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F53EE23A-72FC-EE6E-1B72-A4BDC5FFA9A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479520E2-D279-D119-DD30-956AC50A999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F01066-9434-6201-50F6-2E751478C538}"/>
                  </a:ext>
                </a:extLst>
              </p:cNvPr>
              <p:cNvSpPr txBox="1"/>
              <p:nvPr/>
            </p:nvSpPr>
            <p:spPr>
              <a:xfrm>
                <a:off x="1700088" y="1779988"/>
                <a:ext cx="2810772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F01066-9434-6201-50F6-2E751478C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088" y="1779988"/>
                <a:ext cx="2810772" cy="606695"/>
              </a:xfrm>
              <a:prstGeom prst="rect">
                <a:avLst/>
              </a:prstGeom>
              <a:blipFill>
                <a:blip r:embed="rId12"/>
                <a:stretch>
                  <a:fillRect b="-81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B5D1BFC-8A3E-546B-0DC7-23D398BF3654}"/>
              </a:ext>
            </a:extLst>
          </p:cNvPr>
          <p:cNvSpPr/>
          <p:nvPr/>
        </p:nvSpPr>
        <p:spPr>
          <a:xfrm>
            <a:off x="3170407" y="1910885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DC4D15E-45D3-4AD0-5602-E9E896575387}"/>
                  </a:ext>
                </a:extLst>
              </p:cNvPr>
              <p:cNvSpPr txBox="1"/>
              <p:nvPr/>
            </p:nvSpPr>
            <p:spPr>
              <a:xfrm>
                <a:off x="2924359" y="2289717"/>
                <a:ext cx="1520142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altLang="ko-KR" dirty="0">
                  <a:solidFill>
                    <a:srgbClr val="FF0000"/>
                  </a:solidFill>
                </a:endParaRPr>
              </a:p>
              <a:p>
                <a:r>
                  <a:rPr lang="en-US" altLang="ko-KR" dirty="0">
                    <a:solidFill>
                      <a:srgbClr val="FF0000"/>
                    </a:solidFill>
                  </a:rPr>
                  <a:t>(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</a:rPr>
                  <a:t>)</a:t>
                </a:r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DC4D15E-45D3-4AD0-5602-E9E896575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4359" y="2289717"/>
                <a:ext cx="1520142" cy="937259"/>
              </a:xfrm>
              <a:prstGeom prst="rect">
                <a:avLst/>
              </a:prstGeom>
              <a:blipFill>
                <a:blip r:embed="rId13"/>
                <a:stretch>
                  <a:fillRect l="-13253" t="-27451" r="-12450" b="-6535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그림 16">
            <a:extLst>
              <a:ext uri="{FF2B5EF4-FFF2-40B4-BE49-F238E27FC236}">
                <a16:creationId xmlns:a16="http://schemas.microsoft.com/office/drawing/2014/main" id="{4E3031A8-8BEF-FB1E-2690-69A06FB0204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3468961" y="224737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18" name="표 9">
            <a:extLst>
              <a:ext uri="{FF2B5EF4-FFF2-40B4-BE49-F238E27FC236}">
                <a16:creationId xmlns:a16="http://schemas.microsoft.com/office/drawing/2014/main" id="{C70AAED6-E6A8-82BE-CE68-42C40D8FE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618523"/>
              </p:ext>
            </p:extLst>
          </p:nvPr>
        </p:nvGraphicFramePr>
        <p:xfrm>
          <a:off x="5984078" y="2122478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D5AC05-40F2-46F0-E0DD-8E22FE37AFDC}"/>
                  </a:ext>
                </a:extLst>
              </p:cNvPr>
              <p:cNvSpPr txBox="1"/>
              <p:nvPr/>
            </p:nvSpPr>
            <p:spPr>
              <a:xfrm>
                <a:off x="6739813" y="1810809"/>
                <a:ext cx="324378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D5AC05-40F2-46F0-E0DD-8E22FE37AF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813" y="1810809"/>
                <a:ext cx="3243785" cy="606695"/>
              </a:xfrm>
              <a:prstGeom prst="rect">
                <a:avLst/>
              </a:prstGeom>
              <a:blipFill>
                <a:blip r:embed="rId15"/>
                <a:stretch>
                  <a:fillRect b="-76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33A3291F-EE42-F43F-6154-89AD636168AD}"/>
              </a:ext>
            </a:extLst>
          </p:cNvPr>
          <p:cNvSpPr/>
          <p:nvPr/>
        </p:nvSpPr>
        <p:spPr>
          <a:xfrm>
            <a:off x="8595147" y="1913083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E492C6-0CEB-4C1D-5B5D-6FA63FF94EEA}"/>
                  </a:ext>
                </a:extLst>
              </p:cNvPr>
              <p:cNvSpPr txBox="1"/>
              <p:nvPr/>
            </p:nvSpPr>
            <p:spPr>
              <a:xfrm>
                <a:off x="8272787" y="2320647"/>
                <a:ext cx="1609563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altLang="ko-KR" dirty="0">
                  <a:solidFill>
                    <a:srgbClr val="FF0000"/>
                  </a:solidFill>
                </a:endParaRPr>
              </a:p>
              <a:p>
                <a:r>
                  <a:rPr lang="en-US" altLang="ko-KR" dirty="0">
                    <a:solidFill>
                      <a:srgbClr val="FF0000"/>
                    </a:solidFill>
                  </a:rPr>
                  <a:t>(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</a:rPr>
                  <a:t>)</a:t>
                </a:r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E492C6-0CEB-4C1D-5B5D-6FA63FF94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787" y="2320647"/>
                <a:ext cx="1609563" cy="937259"/>
              </a:xfrm>
              <a:prstGeom prst="rect">
                <a:avLst/>
              </a:prstGeom>
              <a:blipFill>
                <a:blip r:embed="rId16"/>
                <a:stretch>
                  <a:fillRect l="-9091" t="-27451" r="-9470" b="-6535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그림 22">
            <a:extLst>
              <a:ext uri="{FF2B5EF4-FFF2-40B4-BE49-F238E27FC236}">
                <a16:creationId xmlns:a16="http://schemas.microsoft.com/office/drawing/2014/main" id="{BC8B725E-626B-9ADE-81CF-71C1120E7C0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893701" y="224957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54" name="표 9">
            <a:extLst>
              <a:ext uri="{FF2B5EF4-FFF2-40B4-BE49-F238E27FC236}">
                <a16:creationId xmlns:a16="http://schemas.microsoft.com/office/drawing/2014/main" id="{5DB6E2EF-8AF7-9904-5336-0CDDD8CA0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315066"/>
              </p:ext>
            </p:extLst>
          </p:nvPr>
        </p:nvGraphicFramePr>
        <p:xfrm>
          <a:off x="944352" y="4274504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1522EB0-A978-5875-1B58-0C042C294B66}"/>
                  </a:ext>
                </a:extLst>
              </p:cNvPr>
              <p:cNvSpPr txBox="1"/>
              <p:nvPr/>
            </p:nvSpPr>
            <p:spPr>
              <a:xfrm>
                <a:off x="1700087" y="3933056"/>
                <a:ext cx="324378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1522EB0-A978-5875-1B58-0C042C294B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087" y="3933056"/>
                <a:ext cx="3243785" cy="606695"/>
              </a:xfrm>
              <a:prstGeom prst="rect">
                <a:avLst/>
              </a:prstGeom>
              <a:blipFill>
                <a:blip r:embed="rId17"/>
                <a:stretch>
                  <a:fillRect b="-74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1A3300BD-B132-39D2-A6C3-2B82F86E3D9F}"/>
              </a:ext>
            </a:extLst>
          </p:cNvPr>
          <p:cNvSpPr/>
          <p:nvPr/>
        </p:nvSpPr>
        <p:spPr>
          <a:xfrm>
            <a:off x="3862272" y="4028897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5B21CCE-EB53-FD50-0DF1-E7F165AF6AA2}"/>
                  </a:ext>
                </a:extLst>
              </p:cNvPr>
              <p:cNvSpPr txBox="1"/>
              <p:nvPr/>
            </p:nvSpPr>
            <p:spPr>
              <a:xfrm>
                <a:off x="3743271" y="4490120"/>
                <a:ext cx="1402460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altLang="ko-KR" dirty="0">
                  <a:solidFill>
                    <a:srgbClr val="FF0000"/>
                  </a:solidFill>
                </a:endParaRPr>
              </a:p>
              <a:p>
                <a:r>
                  <a:rPr lang="en-US" altLang="ko-KR" dirty="0">
                    <a:solidFill>
                      <a:srgbClr val="FF0000"/>
                    </a:solidFill>
                  </a:rPr>
                  <a:t>(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</a:rPr>
                  <a:t>)</a:t>
                </a:r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5B21CCE-EB53-FD50-0DF1-E7F165AF6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271" y="4490120"/>
                <a:ext cx="1402460" cy="937259"/>
              </a:xfrm>
              <a:prstGeom prst="rect">
                <a:avLst/>
              </a:prstGeom>
              <a:blipFill>
                <a:blip r:embed="rId18"/>
                <a:stretch>
                  <a:fillRect l="-21304" t="-32026" r="-21739" b="-6535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8" name="그림 57">
            <a:extLst>
              <a:ext uri="{FF2B5EF4-FFF2-40B4-BE49-F238E27FC236}">
                <a16:creationId xmlns:a16="http://schemas.microsoft.com/office/drawing/2014/main" id="{2F2D54EE-9466-B9FA-20E5-C5CA9B900CB1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160826" y="436539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FFDA48CF-A789-C464-4620-D6D3773CD290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B362C9BE-A9EA-049F-A986-9E4EA7D7BB5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33" name="그래픽 57">
                <a:extLst>
                  <a:ext uri="{FF2B5EF4-FFF2-40B4-BE49-F238E27FC236}">
                    <a16:creationId xmlns:a16="http://schemas.microsoft.com/office/drawing/2014/main" id="{23265FD4-A938-E3D0-0A5C-61CC7835E2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0D3B5D8-859C-FD63-7579-3115C0D07E2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F57D1F40-7A68-5DB0-9724-2A8FA47837B3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4" name="그래픽 60">
                <a:extLst>
                  <a:ext uri="{FF2B5EF4-FFF2-40B4-BE49-F238E27FC236}">
                    <a16:creationId xmlns:a16="http://schemas.microsoft.com/office/drawing/2014/main" id="{F060804D-115F-AB89-0A04-B14E160AE7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CC91DFD-303E-3E11-7236-A85339354BE7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6" name="그림 28">
            <a:extLst>
              <a:ext uri="{FF2B5EF4-FFF2-40B4-BE49-F238E27FC236}">
                <a16:creationId xmlns:a16="http://schemas.microsoft.com/office/drawing/2014/main" id="{5A667A15-EC32-EE0F-185C-6DDD726030B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14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DE05DDD-7EA2-92CB-5A95-8C30628020D0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7" name="사각형: 둥근 모서리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C0A97B2C-29C0-94ED-51B5-97F86342CE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2" name="사각형: 둥근 모서리 21">
              <a:hlinkClick r:id="rId5" action="ppaction://hlinksldjump"/>
              <a:extLst>
                <a:ext uri="{FF2B5EF4-FFF2-40B4-BE49-F238E27FC236}">
                  <a16:creationId xmlns:a16="http://schemas.microsoft.com/office/drawing/2014/main" id="{CAEF2142-F0B9-A7DB-4732-172D6954B6E2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FCEE9B14-BA64-1D67-D154-1F41A25AC44C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7" action="ppaction://hlinksldjump"/>
              <a:extLst>
                <a:ext uri="{FF2B5EF4-FFF2-40B4-BE49-F238E27FC236}">
                  <a16:creationId xmlns:a16="http://schemas.microsoft.com/office/drawing/2014/main" id="{1EF72BA2-F48C-8602-DACC-CF6C7B7C804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사각형: 둥근 모서리 25">
              <a:hlinkClick r:id="rId8" action="ppaction://hlinksldjump"/>
              <a:extLst>
                <a:ext uri="{FF2B5EF4-FFF2-40B4-BE49-F238E27FC236}">
                  <a16:creationId xmlns:a16="http://schemas.microsoft.com/office/drawing/2014/main" id="{AE84DCD3-6090-F9AB-F8DE-FBEDB409F47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9" action="ppaction://hlinksldjump"/>
              <a:extLst>
                <a:ext uri="{FF2B5EF4-FFF2-40B4-BE49-F238E27FC236}">
                  <a16:creationId xmlns:a16="http://schemas.microsoft.com/office/drawing/2014/main" id="{F9501BBA-B3E4-65CF-F96E-088FE89F2DA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8" name="사각형: 둥근 모서리 27">
              <a:hlinkClick r:id="rId10" action="ppaction://hlinksldjump"/>
              <a:extLst>
                <a:ext uri="{FF2B5EF4-FFF2-40B4-BE49-F238E27FC236}">
                  <a16:creationId xmlns:a16="http://schemas.microsoft.com/office/drawing/2014/main" id="{0B12D20C-1468-B2C3-71E1-DE2AAD993A4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1" action="ppaction://hlinksldjump"/>
              <a:extLst>
                <a:ext uri="{FF2B5EF4-FFF2-40B4-BE49-F238E27FC236}">
                  <a16:creationId xmlns:a16="http://schemas.microsoft.com/office/drawing/2014/main" id="{7BB80B0F-D963-083D-5EB5-1A80360D8E6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8F62BD82-121B-C386-C4F2-AE740BEEC117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36E22019-7AE1-DCED-8AD0-712C80FAB45B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32" name="그래픽 57">
                <a:extLst>
                  <a:ext uri="{FF2B5EF4-FFF2-40B4-BE49-F238E27FC236}">
                    <a16:creationId xmlns:a16="http://schemas.microsoft.com/office/drawing/2014/main" id="{D4170F55-7474-E20F-6A2D-2275E6CF6B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693D20B-9D19-0550-6630-82A924B2C52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86E4349D-1A58-A031-E65D-884CA7B37ED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30" name="그래픽 60">
                <a:extLst>
                  <a:ext uri="{FF2B5EF4-FFF2-40B4-BE49-F238E27FC236}">
                    <a16:creationId xmlns:a16="http://schemas.microsoft.com/office/drawing/2014/main" id="{2AE05E79-AD02-15AE-35EB-756710AB36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48FC00C-80ED-9943-EF47-0A71FA267C9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3A7E9ADF-06C2-4EA9-8F66-0C12D6E06DC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F9752C0-765F-4682-AC45-D605539CC4F6}"/>
                  </a:ext>
                </a:extLst>
              </p:cNvPr>
              <p:cNvSpPr txBox="1"/>
              <p:nvPr/>
            </p:nvSpPr>
            <p:spPr>
              <a:xfrm>
                <a:off x="1032017" y="799200"/>
                <a:ext cx="1039322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ko-KR" altLang="en-US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일주일 동안 모은 재활용품 중에서 종이는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𝟒</m:t>
                    </m:r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𝟏𝟎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, </a:t>
                </a:r>
              </a:p>
              <a:p>
                <a:pPr marL="0" marR="0" lvl="0" indent="0" algn="l" defTabSz="914400" rtl="0" eaLnBrk="1" fontAlgn="auto" latin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플라스틱은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𝟑</m:t>
                    </m:r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𝟔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𝟏𝟎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입니다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종이를 플라스틱보다 몇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더 많이 모았는지 풀이 과정을 쓰고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답을 구해 보세요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</a:t>
                </a:r>
                <a:endParaRPr kumimoji="0" lang="ko-KR" altLang="en-US" sz="36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F9752C0-765F-4682-AC45-D605539CC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017" y="799200"/>
                <a:ext cx="10393221" cy="606695"/>
              </a:xfrm>
              <a:prstGeom prst="rect">
                <a:avLst/>
              </a:prstGeom>
              <a:blipFill>
                <a:blip r:embed="rId14"/>
                <a:stretch>
                  <a:fillRect l="-2639" b="-375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4" name="그림 53">
            <a:extLst>
              <a:ext uri="{FF2B5EF4-FFF2-40B4-BE49-F238E27FC236}">
                <a16:creationId xmlns:a16="http://schemas.microsoft.com/office/drawing/2014/main" id="{95AE1E9E-C797-4F79-9D38-7B1B4A580DB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00" y="748800"/>
            <a:ext cx="1017647" cy="327230"/>
          </a:xfrm>
          <a:prstGeom prst="rect">
            <a:avLst/>
          </a:prstGeom>
        </p:spPr>
      </p:pic>
      <p:pic>
        <p:nvPicPr>
          <p:cNvPr id="57" name="그림 5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5D7E05B-D2B2-4686-9E1E-6F884D3F4F1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8" name="직사각형 57">
            <a:extLst>
              <a:ext uri="{FF2B5EF4-FFF2-40B4-BE49-F238E27FC236}">
                <a16:creationId xmlns:a16="http://schemas.microsoft.com/office/drawing/2014/main" id="{8C38AC21-51D0-4B8F-95ED-103E5A1EC34B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BB5DC7CB-86EE-5E99-47EB-822C79C0213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14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DE05DDD-7EA2-92CB-5A95-8C30628020D0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7" name="사각형: 둥근 모서리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C0A97B2C-29C0-94ED-51B5-97F86342CE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2" name="사각형: 둥근 모서리 21">
              <a:hlinkClick r:id="rId5" action="ppaction://hlinksldjump"/>
              <a:extLst>
                <a:ext uri="{FF2B5EF4-FFF2-40B4-BE49-F238E27FC236}">
                  <a16:creationId xmlns:a16="http://schemas.microsoft.com/office/drawing/2014/main" id="{CAEF2142-F0B9-A7DB-4732-172D6954B6E2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FCEE9B14-BA64-1D67-D154-1F41A25AC44C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7" action="ppaction://hlinksldjump"/>
              <a:extLst>
                <a:ext uri="{FF2B5EF4-FFF2-40B4-BE49-F238E27FC236}">
                  <a16:creationId xmlns:a16="http://schemas.microsoft.com/office/drawing/2014/main" id="{1EF72BA2-F48C-8602-DACC-CF6C7B7C804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사각형: 둥근 모서리 25">
              <a:hlinkClick r:id="rId8" action="ppaction://hlinksldjump"/>
              <a:extLst>
                <a:ext uri="{FF2B5EF4-FFF2-40B4-BE49-F238E27FC236}">
                  <a16:creationId xmlns:a16="http://schemas.microsoft.com/office/drawing/2014/main" id="{AE84DCD3-6090-F9AB-F8DE-FBEDB409F47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9" action="ppaction://hlinksldjump"/>
              <a:extLst>
                <a:ext uri="{FF2B5EF4-FFF2-40B4-BE49-F238E27FC236}">
                  <a16:creationId xmlns:a16="http://schemas.microsoft.com/office/drawing/2014/main" id="{F9501BBA-B3E4-65CF-F96E-088FE89F2DA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8" name="사각형: 둥근 모서리 27">
              <a:hlinkClick r:id="rId10" action="ppaction://hlinksldjump"/>
              <a:extLst>
                <a:ext uri="{FF2B5EF4-FFF2-40B4-BE49-F238E27FC236}">
                  <a16:creationId xmlns:a16="http://schemas.microsoft.com/office/drawing/2014/main" id="{0B12D20C-1468-B2C3-71E1-DE2AAD993A4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1" action="ppaction://hlinksldjump"/>
              <a:extLst>
                <a:ext uri="{FF2B5EF4-FFF2-40B4-BE49-F238E27FC236}">
                  <a16:creationId xmlns:a16="http://schemas.microsoft.com/office/drawing/2014/main" id="{7BB80B0F-D963-083D-5EB5-1A80360D8E6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8F62BD82-121B-C386-C4F2-AE740BEEC117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36E22019-7AE1-DCED-8AD0-712C80FAB45B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32" name="그래픽 57">
                <a:extLst>
                  <a:ext uri="{FF2B5EF4-FFF2-40B4-BE49-F238E27FC236}">
                    <a16:creationId xmlns:a16="http://schemas.microsoft.com/office/drawing/2014/main" id="{D4170F55-7474-E20F-6A2D-2275E6CF6B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693D20B-9D19-0550-6630-82A924B2C52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20~23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86E4349D-1A58-A031-E65D-884CA7B37ED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30" name="그래픽 60">
                <a:extLst>
                  <a:ext uri="{FF2B5EF4-FFF2-40B4-BE49-F238E27FC236}">
                    <a16:creationId xmlns:a16="http://schemas.microsoft.com/office/drawing/2014/main" id="{2AE05E79-AD02-15AE-35EB-756710AB36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48FC00C-80ED-9943-EF47-0A71FA267C9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3A7E9ADF-06C2-4EA9-8F66-0C12D6E06DC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8DCADC0-52E7-4674-9696-B16B62A74C14}"/>
                  </a:ext>
                </a:extLst>
              </p:cNvPr>
              <p:cNvSpPr txBox="1"/>
              <p:nvPr/>
            </p:nvSpPr>
            <p:spPr>
              <a:xfrm>
                <a:off x="987047" y="1884710"/>
                <a:ext cx="5879976" cy="1295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1" i="1" spc="-3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3200" b="1" i="1" spc="-3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ko-KR" sz="3200" b="1" i="1" spc="-3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 spc="-3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 spc="-300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spc="-3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8DCADC0-52E7-4674-9696-B16B62A74C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047" y="1884710"/>
                <a:ext cx="5879976" cy="12950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7D52B595-9465-4212-B1D1-24AEC0CBD920}"/>
              </a:ext>
            </a:extLst>
          </p:cNvPr>
          <p:cNvCxnSpPr>
            <a:cxnSpLocks/>
          </p:cNvCxnSpPr>
          <p:nvPr/>
        </p:nvCxnSpPr>
        <p:spPr>
          <a:xfrm>
            <a:off x="2107014" y="2049003"/>
            <a:ext cx="932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화살표: 오각형 41">
            <a:extLst>
              <a:ext uri="{FF2B5EF4-FFF2-40B4-BE49-F238E27FC236}">
                <a16:creationId xmlns:a16="http://schemas.microsoft.com/office/drawing/2014/main" id="{0C3C6139-5D9F-4D5C-B7A6-B5F5DFD03807}"/>
              </a:ext>
            </a:extLst>
          </p:cNvPr>
          <p:cNvSpPr/>
          <p:nvPr/>
        </p:nvSpPr>
        <p:spPr>
          <a:xfrm>
            <a:off x="1055440" y="1481406"/>
            <a:ext cx="970948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풀이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7A6B468-E14F-4A44-80E4-3BA7E869EACD}"/>
                  </a:ext>
                </a:extLst>
              </p:cNvPr>
              <p:cNvSpPr txBox="1"/>
              <p:nvPr/>
            </p:nvSpPr>
            <p:spPr>
              <a:xfrm>
                <a:off x="8471586" y="3140968"/>
                <a:ext cx="2441980" cy="1295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 spc="-3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spc="-3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7A6B468-E14F-4A44-80E4-3BA7E869EA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1586" y="3140968"/>
                <a:ext cx="2441980" cy="129509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9" name="그림 48">
            <a:extLst>
              <a:ext uri="{FF2B5EF4-FFF2-40B4-BE49-F238E27FC236}">
                <a16:creationId xmlns:a16="http://schemas.microsoft.com/office/drawing/2014/main" id="{A01B3AD7-50C5-4504-8677-58D62DF495A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9409187" y="380083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9C142074-5C91-45D9-AE3D-470005B4DB06}"/>
              </a:ext>
            </a:extLst>
          </p:cNvPr>
          <p:cNvCxnSpPr>
            <a:cxnSpLocks/>
          </p:cNvCxnSpPr>
          <p:nvPr/>
        </p:nvCxnSpPr>
        <p:spPr>
          <a:xfrm>
            <a:off x="8471585" y="4413383"/>
            <a:ext cx="2441981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화살표: 오각형 50">
            <a:extLst>
              <a:ext uri="{FF2B5EF4-FFF2-40B4-BE49-F238E27FC236}">
                <a16:creationId xmlns:a16="http://schemas.microsoft.com/office/drawing/2014/main" id="{98395F95-18DD-4B91-9960-EE85239033C1}"/>
              </a:ext>
            </a:extLst>
          </p:cNvPr>
          <p:cNvSpPr/>
          <p:nvPr/>
        </p:nvSpPr>
        <p:spPr>
          <a:xfrm>
            <a:off x="7415973" y="3845786"/>
            <a:ext cx="970948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21C39FF-030A-4EAA-B514-D5D5C72044CF}"/>
              </a:ext>
            </a:extLst>
          </p:cNvPr>
          <p:cNvSpPr txBox="1"/>
          <p:nvPr/>
        </p:nvSpPr>
        <p:spPr>
          <a:xfrm>
            <a:off x="10921255" y="3838042"/>
            <a:ext cx="64735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</a:p>
        </p:txBody>
      </p:sp>
      <p:pic>
        <p:nvPicPr>
          <p:cNvPr id="54" name="그림 53">
            <a:extLst>
              <a:ext uri="{FF2B5EF4-FFF2-40B4-BE49-F238E27FC236}">
                <a16:creationId xmlns:a16="http://schemas.microsoft.com/office/drawing/2014/main" id="{95AE1E9E-C797-4F79-9D38-7B1B4A580DB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00" y="748800"/>
            <a:ext cx="1017647" cy="32723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711AAA3-4C18-4199-8AC6-102C594A552B}"/>
              </a:ext>
            </a:extLst>
          </p:cNvPr>
          <p:cNvSpPr txBox="1"/>
          <p:nvPr/>
        </p:nvSpPr>
        <p:spPr>
          <a:xfrm>
            <a:off x="2085897" y="1023369"/>
            <a:ext cx="9226660" cy="920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3200" b="1" spc="-300" dirty="0">
                <a:solidFill>
                  <a:srgbClr val="FF0000"/>
                </a:solidFill>
              </a:rPr>
              <a:t>     종이를 플라스틱보다</a:t>
            </a: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424ECF0F-D984-4874-8629-794C0EE16668}"/>
              </a:ext>
            </a:extLst>
          </p:cNvPr>
          <p:cNvSpPr/>
          <p:nvPr/>
        </p:nvSpPr>
        <p:spPr>
          <a:xfrm>
            <a:off x="2117365" y="1465568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8D88EB4-3BC1-4711-AA93-06FCB0AF9D12}"/>
              </a:ext>
            </a:extLst>
          </p:cNvPr>
          <p:cNvSpPr txBox="1"/>
          <p:nvPr/>
        </p:nvSpPr>
        <p:spPr>
          <a:xfrm>
            <a:off x="1066155" y="2072005"/>
            <a:ext cx="10059689" cy="920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3200" b="1" spc="-300" dirty="0">
                <a:solidFill>
                  <a:srgbClr val="FF0000"/>
                </a:solidFill>
              </a:rPr>
              <a:t>                                                     </a:t>
            </a:r>
            <a:r>
              <a:rPr lang="en-US" altLang="ko-KR" sz="3200" b="1" spc="-300" dirty="0">
                <a:solidFill>
                  <a:srgbClr val="FF0000"/>
                </a:solidFill>
              </a:rPr>
              <a:t>(</a:t>
            </a:r>
            <a:r>
              <a:rPr lang="en-US" altLang="ko-KR" sz="3200" b="1" spc="-3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kg</a:t>
            </a:r>
            <a:r>
              <a:rPr lang="en-US" altLang="ko-KR" sz="3200" b="1" spc="-300" dirty="0">
                <a:solidFill>
                  <a:srgbClr val="FF0000"/>
                </a:solidFill>
              </a:rPr>
              <a:t>) </a:t>
            </a:r>
            <a:r>
              <a:rPr lang="ko-KR" altLang="en-US" sz="3200" b="1" spc="-300" dirty="0">
                <a:solidFill>
                  <a:srgbClr val="FF0000"/>
                </a:solidFill>
              </a:rPr>
              <a:t> 더 많이 모았습니다</a:t>
            </a:r>
            <a:r>
              <a:rPr lang="en-US" altLang="ko-KR" sz="3200" b="1" spc="-300" dirty="0">
                <a:solidFill>
                  <a:srgbClr val="FF0000"/>
                </a:solidFill>
              </a:rPr>
              <a:t>.</a:t>
            </a: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EE760D02-13E6-4529-A97A-92CD15EC8D95}"/>
              </a:ext>
            </a:extLst>
          </p:cNvPr>
          <p:cNvCxnSpPr>
            <a:cxnSpLocks/>
          </p:cNvCxnSpPr>
          <p:nvPr/>
        </p:nvCxnSpPr>
        <p:spPr>
          <a:xfrm>
            <a:off x="1055440" y="3190015"/>
            <a:ext cx="10368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0" name="그림 39">
            <a:extLst>
              <a:ext uri="{FF2B5EF4-FFF2-40B4-BE49-F238E27FC236}">
                <a16:creationId xmlns:a16="http://schemas.microsoft.com/office/drawing/2014/main" id="{6BD42E6A-EDA4-41A3-8E40-091691E6227F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5805647" y="141031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" name="그림 28">
            <a:extLst>
              <a:ext uri="{FF2B5EF4-FFF2-40B4-BE49-F238E27FC236}">
                <a16:creationId xmlns:a16="http://schemas.microsoft.com/office/drawing/2014/main" id="{54ED9B22-EAAD-AF46-DE6D-1A04D2E480C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6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8" grpId="0"/>
      <p:bldP spid="55" grpId="0"/>
      <p:bldP spid="56" grpId="0" animBg="1"/>
      <p:bldP spid="53" grpId="0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81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660</Words>
  <Application>Microsoft Office PowerPoint</Application>
  <PresentationFormat>와이드스크린</PresentationFormat>
  <Paragraphs>271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1" baseType="lpstr">
      <vt:lpstr>맑은 고딕</vt:lpstr>
      <vt:lpstr>Arial</vt:lpstr>
      <vt:lpstr>Cambria Math</vt:lpstr>
      <vt:lpstr>3_디자인 사용자 지정</vt:lpstr>
      <vt:lpstr>4_디자인 사용자 지정</vt:lpstr>
      <vt:lpstr>5_디자인 사용자 지정</vt:lpstr>
      <vt:lpstr>6_디자인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2023-11-23T11:23:51Z</dcterms:created>
  <dcterms:modified xsi:type="dcterms:W3CDTF">2024-04-24T00:27:34Z</dcterms:modified>
</cp:coreProperties>
</file>