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677" r:id="rId2"/>
    <p:sldMasterId id="2147483682" r:id="rId3"/>
    <p:sldMasterId id="2147483688" r:id="rId4"/>
  </p:sldMasterIdLst>
  <p:notesMasterIdLst>
    <p:notesMasterId r:id="rId19"/>
  </p:notesMasterIdLst>
  <p:sldIdLst>
    <p:sldId id="359" r:id="rId5"/>
    <p:sldId id="360" r:id="rId6"/>
    <p:sldId id="377" r:id="rId7"/>
    <p:sldId id="370" r:id="rId8"/>
    <p:sldId id="371" r:id="rId9"/>
    <p:sldId id="362" r:id="rId10"/>
    <p:sldId id="364" r:id="rId11"/>
    <p:sldId id="365" r:id="rId12"/>
    <p:sldId id="378" r:id="rId13"/>
    <p:sldId id="366" r:id="rId14"/>
    <p:sldId id="367" r:id="rId15"/>
    <p:sldId id="375" r:id="rId16"/>
    <p:sldId id="368" r:id="rId17"/>
    <p:sldId id="373" r:id="rId18"/>
  </p:sldIdLst>
  <p:sldSz cx="12192000" cy="6858000"/>
  <p:notesSz cx="6735763" cy="9869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만든 이 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6DE"/>
    <a:srgbClr val="FBF1D5"/>
    <a:srgbClr val="FF0000"/>
    <a:srgbClr val="CA237F"/>
    <a:srgbClr val="40B6E9"/>
    <a:srgbClr val="868686"/>
    <a:srgbClr val="E9E9E9"/>
    <a:srgbClr val="EFF4D1"/>
    <a:srgbClr val="FFEDDF"/>
    <a:srgbClr val="DE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AB2034-8547-457D-A12F-87CB61E216C8}" v="93" dt="2024-04-24T00:27:23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6242" autoAdjust="0"/>
  </p:normalViewPr>
  <p:slideViewPr>
    <p:cSldViewPr showGuides="1">
      <p:cViewPr varScale="1">
        <p:scale>
          <a:sx n="110" d="100"/>
          <a:sy n="110" d="100"/>
        </p:scale>
        <p:origin x="55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14" y="-108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D1AB8-4A78-4709-B4FB-4CE1EDED0629}" type="datetimeFigureOut">
              <a:rPr lang="ko-KR" altLang="en-US" smtClean="0"/>
              <a:t>2024-04-24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286E0-17FA-4A2A-95E8-69726915741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2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2.png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2BC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F902A35-8A64-DC0B-A54F-64BB2CEB2B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31614" y="3918243"/>
            <a:ext cx="1648822" cy="241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18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FCDC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DA7C3B45-1DB9-0012-D529-3472D95149B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A66B2FA-E12F-8495-D963-7DC1DDFA130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D23707-8FA6-D79F-C469-050B44177AE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2C90951D-FB1F-87B2-2C72-096B717062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021DD9BC-36D4-B884-1D30-B1DF2D942B5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F8F939B-2DB8-9CEA-92DC-2219C22C0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49" y="211676"/>
            <a:ext cx="2798763" cy="500188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F2E2526-00C2-0961-B6B0-7B1AE36693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96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40C6463-1C0B-C35D-1235-45A580AC0D4A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87C24AAC-481B-6904-506E-34171EE17DF5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487FD65D-9C1A-28A1-7E82-2BA27F1265FE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693FA0-E6FD-7E36-6308-55EB227B2CA8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71EB7AD3-9485-6BE2-B2B1-E0AB64FD44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9D6766A6-894E-0D86-7B50-B5569264B1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800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9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5CD6AD2-57C0-67F7-8F59-9B5ABEC0A3D0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61F772C7-D736-1648-3B5D-CA4D930F4BA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F6862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0D8AFA-A1DF-9601-2BFC-04D01D32EBD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1A54BDCB-B198-FFAE-7C6C-CD45F19E2E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9336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레이어(딤)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20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C165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1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CD0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0721640B-CB37-91EA-8090-BD2ABE542372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D715382A-A475-3647-B524-71BC71A52D74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8E28CA-A954-32DD-1A8F-1A6AE3F0D5ED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DFF30AB-F06D-E53C-08A3-8F09433989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C9E5B4-CB8A-D0A4-9499-DD6FF9769575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360563A-E5F7-33EE-DC3A-290018B217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8650" y="211676"/>
            <a:ext cx="2798761" cy="500188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63DCB57C-D160-575A-142A-22B8B56D5D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151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38349C7-FAE3-25A7-0DF7-77FD8C70F7D1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BD36E777-BF3B-B2D5-ED8F-F26D6180694F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1CB088D2-8838-AF8C-81E9-79F75B5ED150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6AEC19-E9F7-B754-9F0B-F246515B5B6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A725C6A5-B36F-ECAC-1D6A-D2F02C4455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18A8D4A7-C6C7-2A2D-A8B1-777145C03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9848" y="208017"/>
            <a:ext cx="3157538" cy="5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5DACAFA7-E6F3-3868-AACF-ECD585C419D4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5923DD56-9731-729E-2C4B-0CC1BC64BCB1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C1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A6A264-6FA8-FA72-ED33-AF6556BEF14C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3E1B8B63-8164-B409-3DFC-424DA03C97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50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EDF6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24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6BA0789-1E34-157F-696E-7A6DD82CECE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09BB1A0-E4A6-ACC7-7FFF-54AD096955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8" y="188640"/>
            <a:ext cx="3333750" cy="5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830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2BC4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 err="1">
                  <a:solidFill>
                    <a:schemeClr val="bg1"/>
                  </a:solidFill>
                </a:rPr>
                <a:t>수학익힘</a:t>
              </a:r>
              <a:endParaRPr lang="ko-KR" altLang="en-US" sz="1800" b="1" spc="-150" dirty="0">
                <a:solidFill>
                  <a:schemeClr val="bg1"/>
                </a:solidFill>
              </a:endParaRP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39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49B7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1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스스로준비학습">
    <p:bg>
      <p:bgPr>
        <a:solidFill>
          <a:srgbClr val="D5E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46D4F38E-9CE6-56A3-28C7-A7F109C4D0DC}"/>
              </a:ext>
            </a:extLst>
          </p:cNvPr>
          <p:cNvSpPr/>
          <p:nvPr userDrawn="1"/>
        </p:nvSpPr>
        <p:spPr>
          <a:xfrm>
            <a:off x="192444" y="980018"/>
            <a:ext cx="11999556" cy="5877982"/>
          </a:xfrm>
          <a:custGeom>
            <a:avLst/>
            <a:gdLst>
              <a:gd name="connsiteX0" fmla="*/ 757976 w 11999556"/>
              <a:gd name="connsiteY0" fmla="*/ 0 h 5877982"/>
              <a:gd name="connsiteX1" fmla="*/ 11999556 w 11999556"/>
              <a:gd name="connsiteY1" fmla="*/ 0 h 5877982"/>
              <a:gd name="connsiteX2" fmla="*/ 11999556 w 11999556"/>
              <a:gd name="connsiteY2" fmla="*/ 5877982 h 5877982"/>
              <a:gd name="connsiteX3" fmla="*/ 0 w 11999556"/>
              <a:gd name="connsiteY3" fmla="*/ 5877982 h 5877982"/>
              <a:gd name="connsiteX4" fmla="*/ 0 w 11999556"/>
              <a:gd name="connsiteY4" fmla="*/ 757975 h 5877982"/>
              <a:gd name="connsiteX5" fmla="*/ 757976 w 11999556"/>
              <a:gd name="connsiteY5" fmla="*/ 0 h 587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999556" h="5877982">
                <a:moveTo>
                  <a:pt x="757976" y="0"/>
                </a:moveTo>
                <a:lnTo>
                  <a:pt x="11999556" y="0"/>
                </a:lnTo>
                <a:lnTo>
                  <a:pt x="11999556" y="5877982"/>
                </a:lnTo>
                <a:lnTo>
                  <a:pt x="0" y="5877982"/>
                </a:lnTo>
                <a:lnTo>
                  <a:pt x="0" y="757975"/>
                </a:lnTo>
                <a:cubicBezTo>
                  <a:pt x="0" y="339357"/>
                  <a:pt x="339357" y="0"/>
                  <a:pt x="7579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ko-KR" altLang="en-US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85C6354-91BD-10F5-7565-830F00376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210304"/>
            <a:ext cx="2798763" cy="502933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C111A67A-C24D-14AB-9271-F6A43E36D7D6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19638B0A-7605-F511-2E6C-0DB4E20C9CCA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124C47-58A3-37BF-CFC1-74589F6599C5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1CDEE82A-A2B1-6D6C-969B-B8E6CA3EB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33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71BCE7BB-FA23-96A6-2C04-FBCB91DA9DD6}"/>
              </a:ext>
            </a:extLst>
          </p:cNvPr>
          <p:cNvSpPr/>
          <p:nvPr userDrawn="1"/>
        </p:nvSpPr>
        <p:spPr>
          <a:xfrm>
            <a:off x="0" y="980728"/>
            <a:ext cx="12192000" cy="5877272"/>
          </a:xfrm>
          <a:prstGeom prst="rect">
            <a:avLst/>
          </a:prstGeom>
          <a:solidFill>
            <a:srgbClr val="FBF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157C9FB-E21B-9F49-D279-E822F269A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848" y="208800"/>
            <a:ext cx="3157538" cy="555978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AFE806E-0706-40AC-DA9A-641ADE47C3B1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37284D08-E6F9-4E7F-CC63-338DA64E8DF8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E7015F-3408-92DD-971D-BA4707F0E984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A12883BA-0741-5468-E6BF-3F3770C86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0490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교과서 한번 더 학습해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3D30C1A-65D8-76B8-00EE-6669C0D35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0DF6878-9094-F60F-5B87-2556CEDAE3AA}"/>
              </a:ext>
            </a:extLst>
          </p:cNvPr>
          <p:cNvGrpSpPr/>
          <p:nvPr userDrawn="1"/>
        </p:nvGrpSpPr>
        <p:grpSpPr>
          <a:xfrm>
            <a:off x="192444" y="0"/>
            <a:ext cx="1661993" cy="658026"/>
            <a:chOff x="192444" y="0"/>
            <a:chExt cx="1661993" cy="65802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CFCAE5F2-03D3-76A5-C743-37EF1431ED96}"/>
                </a:ext>
              </a:extLst>
            </p:cNvPr>
            <p:cNvSpPr/>
            <p:nvPr userDrawn="1"/>
          </p:nvSpPr>
          <p:spPr>
            <a:xfrm>
              <a:off x="192444" y="0"/>
              <a:ext cx="1661993" cy="658026"/>
            </a:xfrm>
            <a:custGeom>
              <a:avLst/>
              <a:gdLst>
                <a:gd name="connsiteX0" fmla="*/ 0 w 2354849"/>
                <a:gd name="connsiteY0" fmla="*/ 0 h 589062"/>
                <a:gd name="connsiteX1" fmla="*/ 2354849 w 2354849"/>
                <a:gd name="connsiteY1" fmla="*/ 0 h 589062"/>
                <a:gd name="connsiteX2" fmla="*/ 2332333 w 2354849"/>
                <a:gd name="connsiteY2" fmla="*/ 112970 h 589062"/>
                <a:gd name="connsiteX3" fmla="*/ 1177424 w 2354849"/>
                <a:gd name="connsiteY3" fmla="*/ 589062 h 589062"/>
                <a:gd name="connsiteX4" fmla="*/ 22516 w 2354849"/>
                <a:gd name="connsiteY4" fmla="*/ 112970 h 58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4849" h="589062">
                  <a:moveTo>
                    <a:pt x="0" y="0"/>
                  </a:moveTo>
                  <a:lnTo>
                    <a:pt x="2354849" y="0"/>
                  </a:lnTo>
                  <a:lnTo>
                    <a:pt x="2332333" y="112970"/>
                  </a:lnTo>
                  <a:cubicBezTo>
                    <a:pt x="2222409" y="384675"/>
                    <a:pt x="1747107" y="589062"/>
                    <a:pt x="1177424" y="589062"/>
                  </a:cubicBezTo>
                  <a:cubicBezTo>
                    <a:pt x="607742" y="589062"/>
                    <a:pt x="132440" y="384675"/>
                    <a:pt x="22516" y="112970"/>
                  </a:cubicBezTo>
                  <a:close/>
                </a:path>
              </a:pathLst>
            </a:custGeom>
            <a:solidFill>
              <a:srgbClr val="49B7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674A9DB-2E4D-241C-599F-7E025C7E77E0}"/>
                </a:ext>
              </a:extLst>
            </p:cNvPr>
            <p:cNvSpPr txBox="1"/>
            <p:nvPr userDrawn="1"/>
          </p:nvSpPr>
          <p:spPr>
            <a:xfrm>
              <a:off x="476656" y="2563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800" b="1" spc="-150" dirty="0">
                  <a:solidFill>
                    <a:schemeClr val="bg1"/>
                  </a:solidFill>
                </a:rPr>
                <a:t>수학 익힘</a:t>
              </a:r>
            </a:p>
          </p:txBody>
        </p:sp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97684B5D-AD90-CF22-2B82-6E71A9470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6368" y="348311"/>
              <a:ext cx="274144" cy="18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8050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bg>
      <p:bgPr>
        <a:solidFill>
          <a:srgbClr val="F686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0F1EF356-1D3A-57DA-CCA6-2BFC826F418C}"/>
              </a:ext>
            </a:extLst>
          </p:cNvPr>
          <p:cNvSpPr/>
          <p:nvPr userDrawn="1"/>
        </p:nvSpPr>
        <p:spPr>
          <a:xfrm>
            <a:off x="7938516" y="493776"/>
            <a:ext cx="3813048" cy="56418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8139BA-FBD5-0DF5-BE64-09685CE7A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5357"/>
          <a:stretch/>
        </p:blipFill>
        <p:spPr>
          <a:xfrm>
            <a:off x="5940552" y="2880359"/>
            <a:ext cx="6251448" cy="3977641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EE5164E3-C4F8-891F-7F03-2E8767F72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280"/>
            <a:ext cx="121920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0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41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01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3" Type="http://schemas.openxmlformats.org/officeDocument/2006/relationships/image" Target="../media/image14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image" Target="../media/image13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2.xml"/><Relationship Id="rId5" Type="http://schemas.openxmlformats.org/officeDocument/2006/relationships/image" Target="../media/image16.png"/><Relationship Id="rId15" Type="http://schemas.openxmlformats.org/officeDocument/2006/relationships/image" Target="../media/image18.svg"/><Relationship Id="rId10" Type="http://schemas.openxmlformats.org/officeDocument/2006/relationships/slide" Target="slide10.xml"/><Relationship Id="rId4" Type="http://schemas.openxmlformats.org/officeDocument/2006/relationships/image" Target="../media/image15.png"/><Relationship Id="rId9" Type="http://schemas.openxmlformats.org/officeDocument/2006/relationships/slide" Target="slide8.xml"/><Relationship Id="rId1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image" Target="../media/image24.png"/><Relationship Id="rId10" Type="http://schemas.openxmlformats.org/officeDocument/2006/relationships/slide" Target="slide11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image" Target="../media/image48.png"/><Relationship Id="rId2" Type="http://schemas.openxmlformats.org/officeDocument/2006/relationships/image" Target="../media/image42.png"/><Relationship Id="rId16" Type="http://schemas.openxmlformats.org/officeDocument/2006/relationships/image" Target="../media/image46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1.xml"/><Relationship Id="rId15" Type="http://schemas.openxmlformats.org/officeDocument/2006/relationships/image" Target="../media/image25.png"/><Relationship Id="rId10" Type="http://schemas.openxmlformats.org/officeDocument/2006/relationships/slide" Target="slide2.xml"/><Relationship Id="rId19" Type="http://schemas.openxmlformats.org/officeDocument/2006/relationships/image" Target="../media/image47.png"/><Relationship Id="rId4" Type="http://schemas.openxmlformats.org/officeDocument/2006/relationships/image" Target="../media/image16.png"/><Relationship Id="rId9" Type="http://schemas.openxmlformats.org/officeDocument/2006/relationships/slide" Target="slide10.xml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2.png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1.png"/><Relationship Id="rId17" Type="http://schemas.openxmlformats.org/officeDocument/2006/relationships/image" Target="../media/image47.png"/><Relationship Id="rId2" Type="http://schemas.openxmlformats.org/officeDocument/2006/relationships/image" Target="../media/image15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image" Target="../media/image46.png"/><Relationship Id="rId10" Type="http://schemas.openxmlformats.org/officeDocument/2006/relationships/slide" Target="slide11.xml"/><Relationship Id="rId19" Type="http://schemas.openxmlformats.org/officeDocument/2006/relationships/image" Target="../media/image26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53.png"/><Relationship Id="rId18" Type="http://schemas.openxmlformats.org/officeDocument/2006/relationships/image" Target="../media/image51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7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image" Target="../media/image22.png"/><Relationship Id="rId10" Type="http://schemas.openxmlformats.org/officeDocument/2006/relationships/slide" Target="slide11.xml"/><Relationship Id="rId19" Type="http://schemas.openxmlformats.org/officeDocument/2006/relationships/image" Target="../media/image26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54.png"/><Relationship Id="rId17" Type="http://schemas.openxmlformats.org/officeDocument/2006/relationships/image" Target="../media/image26.png"/><Relationship Id="rId2" Type="http://schemas.openxmlformats.org/officeDocument/2006/relationships/image" Target="../media/image15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image" Target="../media/image22.png"/><Relationship Id="rId10" Type="http://schemas.openxmlformats.org/officeDocument/2006/relationships/slide" Target="slide11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slide" Target="slide10.xml"/><Relationship Id="rId1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slide" Target="slide8.xml"/><Relationship Id="rId17" Type="http://schemas.openxmlformats.org/officeDocument/2006/relationships/image" Target="../media/image24.png"/><Relationship Id="rId2" Type="http://schemas.openxmlformats.org/officeDocument/2006/relationships/image" Target="../media/image20.png"/><Relationship Id="rId16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slide" Target="slide7.xml"/><Relationship Id="rId5" Type="http://schemas.openxmlformats.org/officeDocument/2006/relationships/image" Target="../media/image21.png"/><Relationship Id="rId15" Type="http://schemas.openxmlformats.org/officeDocument/2006/relationships/slide" Target="slide11.xml"/><Relationship Id="rId10" Type="http://schemas.openxmlformats.org/officeDocument/2006/relationships/slide" Target="slide6.xml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openxmlformats.org/officeDocument/2006/relationships/slide" Target="slide1.xml"/><Relationship Id="rId1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slide" Target="slide1.xml"/><Relationship Id="rId12" Type="http://schemas.openxmlformats.org/officeDocument/2006/relationships/slide" Target="slide2.xml"/><Relationship Id="rId17" Type="http://schemas.openxmlformats.org/officeDocument/2006/relationships/image" Target="../media/image27.png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slide" Target="slide10.xml"/><Relationship Id="rId5" Type="http://schemas.openxmlformats.org/officeDocument/2006/relationships/image" Target="../media/image22.png"/><Relationship Id="rId15" Type="http://schemas.openxmlformats.org/officeDocument/2006/relationships/image" Target="../media/image240.png"/><Relationship Id="rId10" Type="http://schemas.openxmlformats.org/officeDocument/2006/relationships/slide" Target="slide8.xml"/><Relationship Id="rId19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70.png"/><Relationship Id="rId1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7" Type="http://schemas.openxmlformats.org/officeDocument/2006/relationships/image" Target="../media/image23.png"/><Relationship Id="rId2" Type="http://schemas.openxmlformats.org/officeDocument/2006/relationships/image" Target="../media/image15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image" Target="../media/image21.png"/><Relationship Id="rId10" Type="http://schemas.openxmlformats.org/officeDocument/2006/relationships/slide" Target="slide11.xml"/><Relationship Id="rId19" Type="http://schemas.openxmlformats.org/officeDocument/2006/relationships/image" Target="../media/image25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9.png"/><Relationship Id="rId17" Type="http://schemas.openxmlformats.org/officeDocument/2006/relationships/image" Target="../media/image26.png"/><Relationship Id="rId2" Type="http://schemas.openxmlformats.org/officeDocument/2006/relationships/image" Target="../media/image15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image" Target="../media/image22.png"/><Relationship Id="rId10" Type="http://schemas.openxmlformats.org/officeDocument/2006/relationships/slide" Target="slide11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10.png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slide" Target="slide7.xml"/><Relationship Id="rId12" Type="http://schemas.openxmlformats.org/officeDocument/2006/relationships/slide" Target="slide13.xml"/><Relationship Id="rId17" Type="http://schemas.openxmlformats.org/officeDocument/2006/relationships/image" Target="../media/image21.png"/><Relationship Id="rId2" Type="http://schemas.openxmlformats.org/officeDocument/2006/relationships/image" Target="../media/image30.png"/><Relationship Id="rId16" Type="http://schemas.openxmlformats.org/officeDocument/2006/relationships/image" Target="../media/image3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1.xml"/><Relationship Id="rId15" Type="http://schemas.openxmlformats.org/officeDocument/2006/relationships/image" Target="../media/image32.png"/><Relationship Id="rId10" Type="http://schemas.openxmlformats.org/officeDocument/2006/relationships/slide" Target="slide2.xml"/><Relationship Id="rId19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slide" Target="slide10.xml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31.png"/><Relationship Id="rId18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openxmlformats.org/officeDocument/2006/relationships/slide" Target="slide8.xml"/><Relationship Id="rId12" Type="http://schemas.openxmlformats.org/officeDocument/2006/relationships/image" Target="../media/image35.png"/><Relationship Id="rId17" Type="http://schemas.openxmlformats.org/officeDocument/2006/relationships/image" Target="../media/image38.png"/><Relationship Id="rId2" Type="http://schemas.openxmlformats.org/officeDocument/2006/relationships/image" Target="../media/image15.png"/><Relationship Id="rId16" Type="http://schemas.openxmlformats.org/officeDocument/2006/relationships/image" Target="../media/image36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image" Target="../media/image37.png"/><Relationship Id="rId10" Type="http://schemas.openxmlformats.org/officeDocument/2006/relationships/slide" Target="slide11.xml"/><Relationship Id="rId19" Type="http://schemas.openxmlformats.org/officeDocument/2006/relationships/image" Target="../media/image21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5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image" Target="../media/image41.png"/><Relationship Id="rId10" Type="http://schemas.openxmlformats.org/officeDocument/2006/relationships/slide" Target="slide11.xml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22.png"/><Relationship Id="rId18" Type="http://schemas.openxmlformats.org/officeDocument/2006/relationships/image" Target="../media/image41.png"/><Relationship Id="rId3" Type="http://schemas.openxmlformats.org/officeDocument/2006/relationships/image" Target="../media/image16.png"/><Relationship Id="rId7" Type="http://schemas.openxmlformats.org/officeDocument/2006/relationships/slide" Target="slide8.xml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image" Target="../media/image15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19" Type="http://schemas.openxmlformats.org/officeDocument/2006/relationships/image" Target="../media/image26.png"/><Relationship Id="rId4" Type="http://schemas.openxmlformats.org/officeDocument/2006/relationships/slide" Target="slide1.xml"/><Relationship Id="rId9" Type="http://schemas.openxmlformats.org/officeDocument/2006/relationships/slide" Target="slide2.xml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타원 58">
            <a:extLst>
              <a:ext uri="{FF2B5EF4-FFF2-40B4-BE49-F238E27FC236}">
                <a16:creationId xmlns:a16="http://schemas.microsoft.com/office/drawing/2014/main" id="{EA24745E-C397-1D6E-C35E-B0BE810A9F59}"/>
              </a:ext>
            </a:extLst>
          </p:cNvPr>
          <p:cNvSpPr/>
          <p:nvPr/>
        </p:nvSpPr>
        <p:spPr>
          <a:xfrm>
            <a:off x="600075" y="984468"/>
            <a:ext cx="841415" cy="8414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90DFFC-E8AD-42C3-001F-2A87C11261A2}"/>
              </a:ext>
            </a:extLst>
          </p:cNvPr>
          <p:cNvSpPr txBox="1"/>
          <p:nvPr/>
        </p:nvSpPr>
        <p:spPr>
          <a:xfrm>
            <a:off x="457200" y="2291183"/>
            <a:ext cx="48029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ko-KR" altLang="en-US" sz="6000" b="1" spc="-300" dirty="0">
                <a:solidFill>
                  <a:schemeClr val="bg1"/>
                </a:solidFill>
              </a:rPr>
              <a:t>분수의 뺄셈을</a:t>
            </a:r>
            <a:endParaRPr lang="en-US" altLang="ko-KR" sz="6000" b="1" spc="-3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ko-KR" altLang="en-US" sz="6000" b="1" spc="-300" dirty="0">
                <a:solidFill>
                  <a:schemeClr val="bg1"/>
                </a:solidFill>
              </a:rPr>
              <a:t>해 볼까요</a:t>
            </a:r>
            <a:r>
              <a:rPr lang="en-US" altLang="ko-KR" sz="6000" b="1" spc="-300" dirty="0">
                <a:solidFill>
                  <a:schemeClr val="bg1"/>
                </a:solidFill>
              </a:rPr>
              <a:t>?(3)</a:t>
            </a:r>
            <a:endParaRPr lang="ko-KR" altLang="en-US" sz="6000" b="1" spc="-3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D4F46B-06CF-FE3D-8964-1208930CB60C}"/>
              </a:ext>
            </a:extLst>
          </p:cNvPr>
          <p:cNvSpPr txBox="1"/>
          <p:nvPr/>
        </p:nvSpPr>
        <p:spPr>
          <a:xfrm>
            <a:off x="1508303" y="1146453"/>
            <a:ext cx="386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spc="-300" dirty="0">
                <a:solidFill>
                  <a:srgbClr val="FFFF00"/>
                </a:solidFill>
              </a:rPr>
              <a:t>분수의 덧셈과 뺄셈</a:t>
            </a: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B498F91-6BFF-D538-524E-4C94285FD795}"/>
              </a:ext>
            </a:extLst>
          </p:cNvPr>
          <p:cNvGrpSpPr/>
          <p:nvPr/>
        </p:nvGrpSpPr>
        <p:grpSpPr>
          <a:xfrm>
            <a:off x="8400256" y="1615099"/>
            <a:ext cx="2848233" cy="430693"/>
            <a:chOff x="8715134" y="375909"/>
            <a:chExt cx="2848233" cy="430693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AB90038F-F55D-1005-0373-25604C35F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8715134" y="375909"/>
              <a:ext cx="2848233" cy="43069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1E0888-6F7F-07D5-D1DB-5EBB7434BD0E}"/>
                </a:ext>
              </a:extLst>
            </p:cNvPr>
            <p:cNvSpPr txBox="1"/>
            <p:nvPr/>
          </p:nvSpPr>
          <p:spPr>
            <a:xfrm>
              <a:off x="10033605" y="391201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en-US" altLang="ko-KR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20~23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B7D5781E-6756-1E76-D67D-FD3048EB01FD}"/>
              </a:ext>
            </a:extLst>
          </p:cNvPr>
          <p:cNvGrpSpPr/>
          <p:nvPr/>
        </p:nvGrpSpPr>
        <p:grpSpPr>
          <a:xfrm>
            <a:off x="8400256" y="2130024"/>
            <a:ext cx="2848233" cy="430693"/>
            <a:chOff x="8715134" y="969322"/>
            <a:chExt cx="2848233" cy="430693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BCA9774C-295B-4821-EB8D-2E8830C666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715134" y="969322"/>
              <a:ext cx="2848233" cy="43069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793D76-736D-6264-5F27-4DA0078A4668}"/>
                </a:ext>
              </a:extLst>
            </p:cNvPr>
            <p:cNvSpPr txBox="1"/>
            <p:nvPr/>
          </p:nvSpPr>
          <p:spPr>
            <a:xfrm>
              <a:off x="10033605" y="984614"/>
              <a:ext cx="15219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16</a:t>
              </a:r>
              <a:r>
                <a:rPr kumimoji="0" lang="en-US" altLang="ko-KR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~17</a:t>
              </a:r>
              <a:r>
                <a:rPr kumimoji="0" lang="ko-KR" altLang="en-US" sz="20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+mn-cs"/>
                </a:rPr>
                <a:t>쪽</a:t>
              </a:r>
              <a:endParaRPr lang="ko-KR" altLang="en-US" sz="2000" b="1" dirty="0"/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6EE554D7-EAB3-2306-B1A2-49413FD79860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AABCF005-D229-49F4-D9BB-2BB22694C532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" name="직사각형 5">
                <a:extLst>
                  <a:ext uri="{FF2B5EF4-FFF2-40B4-BE49-F238E27FC236}">
                    <a16:creationId xmlns:a16="http://schemas.microsoft.com/office/drawing/2014/main" id="{77EAB87E-CEEF-C6F0-0178-5C394186157A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FEEAFE77-FC64-5B4B-2CA6-34710E0685AB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98A45047-BA84-79F7-E451-3C0E69DF5696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9" name="그림 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1127EC4-2E3D-CA53-9A1D-3AC3A09B9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그림 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2700250-6B74-B5C6-49CC-A8BB460F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62CC0E31-EB2F-477D-B7B0-C8BE6F012202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9" name="사각형: 둥근 모서리 18">
              <a:hlinkClick r:id="rId6" action="ppaction://hlinksldjump"/>
              <a:extLst>
                <a:ext uri="{FF2B5EF4-FFF2-40B4-BE49-F238E27FC236}">
                  <a16:creationId xmlns:a16="http://schemas.microsoft.com/office/drawing/2014/main" id="{397C961A-639A-1E13-3A2C-3BAFBDB3A6F9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차시 시작</a:t>
              </a:r>
            </a:p>
          </p:txBody>
        </p:sp>
        <p:sp>
          <p:nvSpPr>
            <p:cNvPr id="20" name="사각형: 둥근 모서리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1051F76B-86CD-CD21-CC59-62D77E9D44B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1" name="사각형: 둥근 모서리 20">
              <a:hlinkClick r:id="rId8" action="ppaction://hlinksldjump"/>
              <a:extLst>
                <a:ext uri="{FF2B5EF4-FFF2-40B4-BE49-F238E27FC236}">
                  <a16:creationId xmlns:a16="http://schemas.microsoft.com/office/drawing/2014/main" id="{288A3744-0224-BFA1-6464-9B6B8A79086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2" name="사각형: 둥근 모서리 21">
              <a:hlinkClick r:id="rId9" action="ppaction://hlinksldjump"/>
              <a:extLst>
                <a:ext uri="{FF2B5EF4-FFF2-40B4-BE49-F238E27FC236}">
                  <a16:creationId xmlns:a16="http://schemas.microsoft.com/office/drawing/2014/main" id="{9E4A39A5-EB05-2CB3-269D-424D4681833B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0" name="사각형: 둥근 모서리 29">
              <a:hlinkClick r:id="rId10" action="ppaction://hlinksldjump"/>
              <a:extLst>
                <a:ext uri="{FF2B5EF4-FFF2-40B4-BE49-F238E27FC236}">
                  <a16:creationId xmlns:a16="http://schemas.microsoft.com/office/drawing/2014/main" id="{47CD805F-953B-09E4-AF90-48A23BBF36D4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11" action="ppaction://hlinksldjump"/>
              <a:extLst>
                <a:ext uri="{FF2B5EF4-FFF2-40B4-BE49-F238E27FC236}">
                  <a16:creationId xmlns:a16="http://schemas.microsoft.com/office/drawing/2014/main" id="{777CD90E-4B9B-8BAB-6261-CB70C62815A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3" name="사각형: 둥근 모서리 32">
              <a:hlinkClick r:id="rId12" action="ppaction://hlinksldjump"/>
              <a:extLst>
                <a:ext uri="{FF2B5EF4-FFF2-40B4-BE49-F238E27FC236}">
                  <a16:creationId xmlns:a16="http://schemas.microsoft.com/office/drawing/2014/main" id="{9F7DC75C-DDDA-BFE3-1F49-EC19F03A3DEA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33">
              <a:hlinkClick r:id="rId13" action="ppaction://hlinksldjump"/>
              <a:extLst>
                <a:ext uri="{FF2B5EF4-FFF2-40B4-BE49-F238E27FC236}">
                  <a16:creationId xmlns:a16="http://schemas.microsoft.com/office/drawing/2014/main" id="{17C021B8-AB92-D771-6199-CAB85814E1B6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pic>
        <p:nvPicPr>
          <p:cNvPr id="28" name="그래픽 27">
            <a:extLst>
              <a:ext uri="{FF2B5EF4-FFF2-40B4-BE49-F238E27FC236}">
                <a16:creationId xmlns:a16="http://schemas.microsoft.com/office/drawing/2014/main" id="{2582B81F-E470-4C14-B59B-960527337D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3241" y="1122854"/>
            <a:ext cx="275082" cy="564642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DE2EE332-94E5-43D0-D4D0-A85200A5EA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3167" y="2204016"/>
            <a:ext cx="509679" cy="3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97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그룹 27">
            <a:extLst>
              <a:ext uri="{FF2B5EF4-FFF2-40B4-BE49-F238E27FC236}">
                <a16:creationId xmlns:a16="http://schemas.microsoft.com/office/drawing/2014/main" id="{DAC391F1-269B-860E-87E6-7F5589B54DC2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1057DA5C-D877-CF95-4B37-64F7B4E680FE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9" name="직사각형 38">
                <a:extLst>
                  <a:ext uri="{FF2B5EF4-FFF2-40B4-BE49-F238E27FC236}">
                    <a16:creationId xmlns:a16="http://schemas.microsoft.com/office/drawing/2014/main" id="{8B468708-B070-80D3-1900-9FC58FF3DF7E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541A923D-1DC8-FFB9-F27C-EAE3F821B9B5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41" name="직사각형 40">
                <a:extLst>
                  <a:ext uri="{FF2B5EF4-FFF2-40B4-BE49-F238E27FC236}">
                    <a16:creationId xmlns:a16="http://schemas.microsoft.com/office/drawing/2014/main" id="{0BF89F21-F9F8-9246-1A9F-2900F67CD087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0" name="그림 29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E767C6FD-9593-77CA-F1FC-5DD09C4D5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1" name="그림 30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306025F6-3B27-6EAE-44C0-EE9E22B84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5B86C7D-776B-81E3-B0AD-F6FAB89E8FC6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1" name="사각형: 둥근 모서리 10">
              <a:hlinkClick r:id="rId4" action="ppaction://hlinksldjump"/>
              <a:extLst>
                <a:ext uri="{FF2B5EF4-FFF2-40B4-BE49-F238E27FC236}">
                  <a16:creationId xmlns:a16="http://schemas.microsoft.com/office/drawing/2014/main" id="{D1F51D54-7A6E-58FF-3EB1-4AB0F1B1618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12" name="사각형: 둥근 모서리 11">
              <a:hlinkClick r:id="rId5" action="ppaction://hlinksldjump"/>
              <a:extLst>
                <a:ext uri="{FF2B5EF4-FFF2-40B4-BE49-F238E27FC236}">
                  <a16:creationId xmlns:a16="http://schemas.microsoft.com/office/drawing/2014/main" id="{0B4CBA14-F67C-4480-D6E3-FB9EFD21DDF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3" name="사각형: 둥근 모서리 12">
              <a:hlinkClick r:id="rId6" action="ppaction://hlinksldjump"/>
              <a:extLst>
                <a:ext uri="{FF2B5EF4-FFF2-40B4-BE49-F238E27FC236}">
                  <a16:creationId xmlns:a16="http://schemas.microsoft.com/office/drawing/2014/main" id="{F4998604-64C1-14FE-B3DE-35C9D98E2078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9" name="사각형: 둥근 모서리 18">
              <a:hlinkClick r:id="rId7" action="ppaction://hlinksldjump"/>
              <a:extLst>
                <a:ext uri="{FF2B5EF4-FFF2-40B4-BE49-F238E27FC236}">
                  <a16:creationId xmlns:a16="http://schemas.microsoft.com/office/drawing/2014/main" id="{995B4105-E28E-04FD-2640-DCDF658593F7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0" name="사각형: 둥근 모서리 19">
              <a:hlinkClick r:id="rId8" action="ppaction://hlinksldjump"/>
              <a:extLst>
                <a:ext uri="{FF2B5EF4-FFF2-40B4-BE49-F238E27FC236}">
                  <a16:creationId xmlns:a16="http://schemas.microsoft.com/office/drawing/2014/main" id="{150D1F70-7AD1-BDBD-D940-97A7F025D349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4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사각형: 둥근 모서리 20">
              <a:hlinkClick r:id="rId9" action="ppaction://hlinksldjump"/>
              <a:extLst>
                <a:ext uri="{FF2B5EF4-FFF2-40B4-BE49-F238E27FC236}">
                  <a16:creationId xmlns:a16="http://schemas.microsoft.com/office/drawing/2014/main" id="{0D16D877-7C92-379C-5662-F37F8285A2AB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2" name="사각형: 둥근 모서리 21">
              <a:hlinkClick r:id="rId10" action="ppaction://hlinksldjump"/>
              <a:extLst>
                <a:ext uri="{FF2B5EF4-FFF2-40B4-BE49-F238E27FC236}">
                  <a16:creationId xmlns:a16="http://schemas.microsoft.com/office/drawing/2014/main" id="{7EA65569-B233-111D-3FC2-6EB7C73CD8C8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3" name="사각형: 둥근 모서리 22">
              <a:hlinkClick r:id="rId11" action="ppaction://hlinksldjump"/>
              <a:extLst>
                <a:ext uri="{FF2B5EF4-FFF2-40B4-BE49-F238E27FC236}">
                  <a16:creationId xmlns:a16="http://schemas.microsoft.com/office/drawing/2014/main" id="{7FAA95E8-8649-BE95-96C2-F1677068157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6D3B98B8-4099-F7F5-B80E-8CA114F92E7D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C9C0641B-0FEC-59A6-8926-DD86C62175B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58" name="그래픽 57">
                <a:extLst>
                  <a:ext uri="{FF2B5EF4-FFF2-40B4-BE49-F238E27FC236}">
                    <a16:creationId xmlns:a16="http://schemas.microsoft.com/office/drawing/2014/main" id="{43CF0734-4E67-0C0C-F392-AE7FEA4DB3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B04D2CF-2889-893A-F35B-3C3D349AB254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DB806E9C-2400-FC86-CF04-9D7B200A5CDA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56" name="그래픽 60">
                <a:extLst>
                  <a:ext uri="{FF2B5EF4-FFF2-40B4-BE49-F238E27FC236}">
                    <a16:creationId xmlns:a16="http://schemas.microsoft.com/office/drawing/2014/main" id="{675DD46B-2086-55B8-9078-BB9FD5E1D9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0ACC7EE-12B8-8E52-A42F-A06D62432780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4D8BB9A-CDA3-4968-B5D6-F131A99DDABA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 결과가 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3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보다 큰 것에    표 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796FC85-A741-47DA-BDE5-78FB8207D8A9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4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763EBCDD-299D-4E56-BB0C-DE073EAE386A}"/>
              </a:ext>
            </a:extLst>
          </p:cNvPr>
          <p:cNvSpPr>
            <a:spLocks noChangeAspect="1"/>
          </p:cNvSpPr>
          <p:nvPr/>
        </p:nvSpPr>
        <p:spPr>
          <a:xfrm>
            <a:off x="6066866" y="1163391"/>
            <a:ext cx="381761" cy="381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CA23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사각형: 둥근 모서리 60">
            <a:extLst>
              <a:ext uri="{FF2B5EF4-FFF2-40B4-BE49-F238E27FC236}">
                <a16:creationId xmlns:a16="http://schemas.microsoft.com/office/drawing/2014/main" id="{46316BBB-C490-49B3-A9C1-32BBCAEDCF3F}"/>
              </a:ext>
            </a:extLst>
          </p:cNvPr>
          <p:cNvSpPr/>
          <p:nvPr/>
        </p:nvSpPr>
        <p:spPr>
          <a:xfrm>
            <a:off x="2593910" y="2008544"/>
            <a:ext cx="7417837" cy="3004632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91752-3D2E-44FA-BC79-E049C208B05C}"/>
                  </a:ext>
                </a:extLst>
              </p:cNvPr>
              <p:cNvSpPr txBox="1"/>
              <p:nvPr/>
            </p:nvSpPr>
            <p:spPr>
              <a:xfrm>
                <a:off x="3521324" y="2204864"/>
                <a:ext cx="5563008" cy="2337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</m:t>
                      </m:r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91752-3D2E-44FA-BC79-E049C208B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324" y="2204864"/>
                <a:ext cx="5563008" cy="23373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그림 62">
            <a:extLst>
              <a:ext uri="{FF2B5EF4-FFF2-40B4-BE49-F238E27FC236}">
                <a16:creationId xmlns:a16="http://schemas.microsoft.com/office/drawing/2014/main" id="{4C72B305-2611-45F5-AA2A-CD82AD8B6534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9084332" y="110114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4" name="타원 63">
            <a:extLst>
              <a:ext uri="{FF2B5EF4-FFF2-40B4-BE49-F238E27FC236}">
                <a16:creationId xmlns:a16="http://schemas.microsoft.com/office/drawing/2014/main" id="{B97700E1-1B27-4F98-BD9B-BAF903A9ED11}"/>
              </a:ext>
            </a:extLst>
          </p:cNvPr>
          <p:cNvSpPr>
            <a:spLocks noChangeAspect="1"/>
          </p:cNvSpPr>
          <p:nvPr/>
        </p:nvSpPr>
        <p:spPr>
          <a:xfrm>
            <a:off x="3670373" y="3447472"/>
            <a:ext cx="2083602" cy="1196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907858A1-1E00-B31D-7F8C-05546B4BBBC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934DA-A915-4420-6AB1-A8921ED628B0}"/>
                  </a:ext>
                </a:extLst>
              </p:cNvPr>
              <p:cNvSpPr txBox="1"/>
              <p:nvPr/>
            </p:nvSpPr>
            <p:spPr>
              <a:xfrm>
                <a:off x="1032017" y="799200"/>
                <a:ext cx="1039322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ko-KR" altLang="en-US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물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𝟑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𝟖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중에서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𝟏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𝟖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를 마셨습니다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남은 물은 몇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인지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가지 방법으로 구해 보세요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ko-KR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6934DA-A915-4420-6AB1-A8921ED62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17" y="799200"/>
                <a:ext cx="10393221" cy="606695"/>
              </a:xfrm>
              <a:prstGeom prst="rect">
                <a:avLst/>
              </a:prstGeom>
              <a:blipFill>
                <a:blip r:embed="rId2"/>
                <a:stretch>
                  <a:fillRect l="-2639" r="-2346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5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915730E-D506-96DA-48B2-5E73178803F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27" name="사각형: 둥근 모서리 26">
              <a:hlinkClick r:id="rId5" action="ppaction://hlinksldjump"/>
              <a:extLst>
                <a:ext uri="{FF2B5EF4-FFF2-40B4-BE49-F238E27FC236}">
                  <a16:creationId xmlns:a16="http://schemas.microsoft.com/office/drawing/2014/main" id="{1D17855D-0EC6-733F-0962-8BD0B9CF3D2F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0" name="사각형: 둥근 모서리 29">
              <a:hlinkClick r:id="rId6" action="ppaction://hlinksldjump"/>
              <a:extLst>
                <a:ext uri="{FF2B5EF4-FFF2-40B4-BE49-F238E27FC236}">
                  <a16:creationId xmlns:a16="http://schemas.microsoft.com/office/drawing/2014/main" id="{C91C5AB2-323D-C00E-369C-7F4BCB768638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30">
              <a:hlinkClick r:id="rId7" action="ppaction://hlinksldjump"/>
              <a:extLst>
                <a:ext uri="{FF2B5EF4-FFF2-40B4-BE49-F238E27FC236}">
                  <a16:creationId xmlns:a16="http://schemas.microsoft.com/office/drawing/2014/main" id="{299A0683-64A0-2603-C902-5DB0210996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D23CE79A-4B62-B293-5457-8965B475AD5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3" name="사각형: 둥근 모서리 32">
              <a:hlinkClick r:id="rId9" action="ppaction://hlinksldjump"/>
              <a:extLst>
                <a:ext uri="{FF2B5EF4-FFF2-40B4-BE49-F238E27FC236}">
                  <a16:creationId xmlns:a16="http://schemas.microsoft.com/office/drawing/2014/main" id="{DB83A381-EB45-A7A8-6B18-14E8E1B3522D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33">
              <a:hlinkClick r:id="rId10" action="ppaction://hlinksldjump"/>
              <a:extLst>
                <a:ext uri="{FF2B5EF4-FFF2-40B4-BE49-F238E27FC236}">
                  <a16:creationId xmlns:a16="http://schemas.microsoft.com/office/drawing/2014/main" id="{AFAB901E-BB62-A8DC-71D7-F4B12F8C15DD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5" name="사각형: 둥근 모서리 34">
              <a:hlinkClick r:id="rId11" action="ppaction://hlinksldjump"/>
              <a:extLst>
                <a:ext uri="{FF2B5EF4-FFF2-40B4-BE49-F238E27FC236}">
                  <a16:creationId xmlns:a16="http://schemas.microsoft.com/office/drawing/2014/main" id="{1E7E525C-156A-B209-B45E-67C73EF68B9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사각형: 둥근 모서리 38">
              <a:hlinkClick r:id="rId12" action="ppaction://hlinksldjump"/>
              <a:extLst>
                <a:ext uri="{FF2B5EF4-FFF2-40B4-BE49-F238E27FC236}">
                  <a16:creationId xmlns:a16="http://schemas.microsoft.com/office/drawing/2014/main" id="{7B249BB7-DEF5-FB6A-4F3B-7A78AB7742B2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504CCF88-58CC-D9C4-FBE9-E560EF3C4E5B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55CDEAB3-F75C-CD3B-EBA8-1A7CC25E7214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59" name="그래픽 57">
                <a:extLst>
                  <a:ext uri="{FF2B5EF4-FFF2-40B4-BE49-F238E27FC236}">
                    <a16:creationId xmlns:a16="http://schemas.microsoft.com/office/drawing/2014/main" id="{631DFEC8-87C0-21C0-1D79-F516C5646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6898ECB-3F73-8115-3BAA-5052990747B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3029768B-35C8-FE62-A36E-FEE24B912D45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57" name="그래픽 60">
                <a:extLst>
                  <a:ext uri="{FF2B5EF4-FFF2-40B4-BE49-F238E27FC236}">
                    <a16:creationId xmlns:a16="http://schemas.microsoft.com/office/drawing/2014/main" id="{F8203154-3AB6-1520-BBD7-CF54A7C30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8CCE771-C05A-6B41-4CCC-4479FE1590D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62" name="그림 6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C922FB-5F23-0FDB-FF59-771B58E04C3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3" name="직사각형 62">
            <a:extLst>
              <a:ext uri="{FF2B5EF4-FFF2-40B4-BE49-F238E27FC236}">
                <a16:creationId xmlns:a16="http://schemas.microsoft.com/office/drawing/2014/main" id="{BDCA9660-0B1C-7D7E-1A2D-EBC585F76103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CDCA9816-D3C9-4242-BA79-F5916022062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1029600" y="692696"/>
            <a:ext cx="895523" cy="297032"/>
          </a:xfrm>
          <a:prstGeom prst="rect">
            <a:avLst/>
          </a:prstGeom>
        </p:spPr>
      </p:pic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E4107994-2896-4442-B51B-747F98605E77}"/>
              </a:ext>
            </a:extLst>
          </p:cNvPr>
          <p:cNvSpPr/>
          <p:nvPr/>
        </p:nvSpPr>
        <p:spPr>
          <a:xfrm>
            <a:off x="1055688" y="2866179"/>
            <a:ext cx="10369550" cy="2698781"/>
          </a:xfrm>
          <a:prstGeom prst="roundRect">
            <a:avLst>
              <a:gd name="adj" fmla="val 7816"/>
            </a:avLst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b="1" spc="-3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2BA213-28FC-4305-8CF8-19E0060C62B9}"/>
              </a:ext>
            </a:extLst>
          </p:cNvPr>
          <p:cNvSpPr txBox="1"/>
          <p:nvPr/>
        </p:nvSpPr>
        <p:spPr>
          <a:xfrm>
            <a:off x="1909987" y="3311572"/>
            <a:ext cx="2324590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3200" b="1" spc="-300" dirty="0">
                <a:solidFill>
                  <a:srgbClr val="FF0000"/>
                </a:solidFill>
              </a:rPr>
              <a:t>(</a:t>
            </a:r>
            <a:r>
              <a:rPr lang="ko-KR" altLang="en-US" sz="3200" b="1" spc="-300" dirty="0">
                <a:solidFill>
                  <a:srgbClr val="FF0000"/>
                </a:solidFill>
              </a:rPr>
              <a:t>남은 물의 양</a:t>
            </a:r>
            <a:r>
              <a:rPr lang="en-US" altLang="ko-KR" sz="3200" b="1" spc="-300" dirty="0">
                <a:solidFill>
                  <a:srgbClr val="FF0000"/>
                </a:solidFill>
              </a:rPr>
              <a:t>)</a:t>
            </a: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A633661-8B03-4D2A-A4CA-D76A34FC1A56}"/>
                  </a:ext>
                </a:extLst>
              </p:cNvPr>
              <p:cNvSpPr txBox="1"/>
              <p:nvPr/>
            </p:nvSpPr>
            <p:spPr>
              <a:xfrm>
                <a:off x="4234577" y="2899254"/>
                <a:ext cx="7273454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0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0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A633661-8B03-4D2A-A4CA-D76A34FC1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4577" y="2899254"/>
                <a:ext cx="7273454" cy="606695"/>
              </a:xfrm>
              <a:prstGeom prst="rect">
                <a:avLst/>
              </a:prstGeom>
              <a:blipFill>
                <a:blip r:embed="rId17"/>
                <a:stretch>
                  <a:fillRect b="-828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B79C1BA1-7AFE-4B2E-9C93-5F26D194277F}"/>
              </a:ext>
            </a:extLst>
          </p:cNvPr>
          <p:cNvSpPr txBox="1"/>
          <p:nvPr/>
        </p:nvSpPr>
        <p:spPr>
          <a:xfrm>
            <a:off x="1559496" y="3337804"/>
            <a:ext cx="9640572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200" b="1" spc="-300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F7A704E-3B80-46A4-945E-DCAAA369C3CC}"/>
              </a:ext>
            </a:extLst>
          </p:cNvPr>
          <p:cNvSpPr txBox="1"/>
          <p:nvPr/>
        </p:nvSpPr>
        <p:spPr>
          <a:xfrm>
            <a:off x="10081488" y="3269081"/>
            <a:ext cx="454482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3200" b="1" spc="-300" dirty="0">
                <a:solidFill>
                  <a:srgbClr val="FF0000"/>
                </a:solidFill>
              </a:rPr>
              <a:t>(</a:t>
            </a:r>
            <a:r>
              <a:rPr lang="en-US" altLang="ko-KR" sz="3200" b="1" spc="-3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200" b="1" spc="-300" dirty="0">
                <a:solidFill>
                  <a:srgbClr val="FF0000"/>
                </a:solidFill>
              </a:rPr>
              <a:t>)</a:t>
            </a: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0472109B-9698-4325-B1AA-6FBD0D5BA466}"/>
              </a:ext>
            </a:extLst>
          </p:cNvPr>
          <p:cNvSpPr/>
          <p:nvPr/>
        </p:nvSpPr>
        <p:spPr>
          <a:xfrm>
            <a:off x="1343472" y="3372657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6E3C03D3-D5D3-4898-9A70-25D79E1062EA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002767" y="3982254"/>
            <a:ext cx="475393" cy="466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67" name="그룹 66">
            <a:extLst>
              <a:ext uri="{FF2B5EF4-FFF2-40B4-BE49-F238E27FC236}">
                <a16:creationId xmlns:a16="http://schemas.microsoft.com/office/drawing/2014/main" id="{85FC896A-6BA3-4242-A947-E1BE3ABB0D5F}"/>
              </a:ext>
            </a:extLst>
          </p:cNvPr>
          <p:cNvGrpSpPr/>
          <p:nvPr/>
        </p:nvGrpSpPr>
        <p:grpSpPr>
          <a:xfrm>
            <a:off x="1320249" y="2581760"/>
            <a:ext cx="1022099" cy="593315"/>
            <a:chOff x="2089110" y="2279395"/>
            <a:chExt cx="1022099" cy="593315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4CCD5CE9-BC48-4AA3-8E53-A6E7BB3D2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r="86731"/>
            <a:stretch/>
          </p:blipFill>
          <p:spPr>
            <a:xfrm>
              <a:off x="2089110" y="2381315"/>
              <a:ext cx="1022099" cy="491395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28BE7DD-B366-4FE1-ADD8-A916D25336CC}"/>
                </a:ext>
              </a:extLst>
            </p:cNvPr>
            <p:cNvSpPr txBox="1"/>
            <p:nvPr/>
          </p:nvSpPr>
          <p:spPr>
            <a:xfrm>
              <a:off x="2102713" y="2279395"/>
              <a:ext cx="947684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1</a:t>
              </a:r>
            </a:p>
          </p:txBody>
        </p:sp>
      </p:grpSp>
      <p:pic>
        <p:nvPicPr>
          <p:cNvPr id="4" name="그림 28">
            <a:extLst>
              <a:ext uri="{FF2B5EF4-FFF2-40B4-BE49-F238E27FC236}">
                <a16:creationId xmlns:a16="http://schemas.microsoft.com/office/drawing/2014/main" id="{B448C489-FB01-23CF-CF8A-F21C531A6D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45" grpId="0"/>
      <p:bldP spid="50" grpId="0"/>
      <p:bldP spid="51" grpId="0"/>
      <p:bldP spid="52" grpId="0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그룹 35">
            <a:extLst>
              <a:ext uri="{FF2B5EF4-FFF2-40B4-BE49-F238E27FC236}">
                <a16:creationId xmlns:a16="http://schemas.microsoft.com/office/drawing/2014/main" id="{FCB05E9B-94F3-0D29-CEF3-E9C7484ABC8E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AFA6EDC9-782A-45BB-DCD3-D6531EFD6CBF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1140C087-888D-6B89-24EE-F261BB5020BD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D41DE339-E50C-E8A9-856C-52B2FAC44FAE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49" name="직사각형 48">
                <a:extLst>
                  <a:ext uri="{FF2B5EF4-FFF2-40B4-BE49-F238E27FC236}">
                    <a16:creationId xmlns:a16="http://schemas.microsoft.com/office/drawing/2014/main" id="{106AB2B9-BD1C-15A2-F5F3-B634DEA307ED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8" name="그림 37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99D2E88-F671-DA9F-BBBA-4008FFA7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6" name="그림 45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ED5745CE-DB51-1E2F-EBCD-1E83483EF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6915730E-D506-96DA-48B2-5E73178803F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27" name="사각형: 둥근 모서리 26">
              <a:hlinkClick r:id="rId4" action="ppaction://hlinksldjump"/>
              <a:extLst>
                <a:ext uri="{FF2B5EF4-FFF2-40B4-BE49-F238E27FC236}">
                  <a16:creationId xmlns:a16="http://schemas.microsoft.com/office/drawing/2014/main" id="{1D17855D-0EC6-733F-0962-8BD0B9CF3D2F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0" name="사각형: 둥근 모서리 29">
              <a:hlinkClick r:id="rId5" action="ppaction://hlinksldjump"/>
              <a:extLst>
                <a:ext uri="{FF2B5EF4-FFF2-40B4-BE49-F238E27FC236}">
                  <a16:creationId xmlns:a16="http://schemas.microsoft.com/office/drawing/2014/main" id="{C91C5AB2-323D-C00E-369C-7F4BCB768638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30">
              <a:hlinkClick r:id="rId6" action="ppaction://hlinksldjump"/>
              <a:extLst>
                <a:ext uri="{FF2B5EF4-FFF2-40B4-BE49-F238E27FC236}">
                  <a16:creationId xmlns:a16="http://schemas.microsoft.com/office/drawing/2014/main" id="{299A0683-64A0-2603-C902-5DB0210996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7" action="ppaction://hlinksldjump"/>
              <a:extLst>
                <a:ext uri="{FF2B5EF4-FFF2-40B4-BE49-F238E27FC236}">
                  <a16:creationId xmlns:a16="http://schemas.microsoft.com/office/drawing/2014/main" id="{D23CE79A-4B62-B293-5457-8965B475AD5E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3" name="사각형: 둥근 모서리 32">
              <a:hlinkClick r:id="rId8" action="ppaction://hlinksldjump"/>
              <a:extLst>
                <a:ext uri="{FF2B5EF4-FFF2-40B4-BE49-F238E27FC236}">
                  <a16:creationId xmlns:a16="http://schemas.microsoft.com/office/drawing/2014/main" id="{DB83A381-EB45-A7A8-6B18-14E8E1B3522D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4" name="사각형: 둥근 모서리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AFAB901E-BB62-A8DC-71D7-F4B12F8C15DD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5" name="사각형: 둥근 모서리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1E7E525C-156A-B209-B45E-67C73EF68B9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사각형: 둥근 모서리 38">
              <a:hlinkClick r:id="rId11" action="ppaction://hlinksldjump"/>
              <a:extLst>
                <a:ext uri="{FF2B5EF4-FFF2-40B4-BE49-F238E27FC236}">
                  <a16:creationId xmlns:a16="http://schemas.microsoft.com/office/drawing/2014/main" id="{7B249BB7-DEF5-FB6A-4F3B-7A78AB7742B2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504CCF88-58CC-D9C4-FBE9-E560EF3C4E5B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55CDEAB3-F75C-CD3B-EBA8-1A7CC25E7214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59" name="그래픽 57">
                <a:extLst>
                  <a:ext uri="{FF2B5EF4-FFF2-40B4-BE49-F238E27FC236}">
                    <a16:creationId xmlns:a16="http://schemas.microsoft.com/office/drawing/2014/main" id="{631DFEC8-87C0-21C0-1D79-F516C5646A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6898ECB-3F73-8115-3BAA-5052990747B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3029768B-35C8-FE62-A36E-FEE24B912D45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57" name="그래픽 60">
                <a:extLst>
                  <a:ext uri="{FF2B5EF4-FFF2-40B4-BE49-F238E27FC236}">
                    <a16:creationId xmlns:a16="http://schemas.microsoft.com/office/drawing/2014/main" id="{F8203154-3AB6-1520-BBD7-CF54A7C30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8CCE771-C05A-6B41-4CCC-4479FE1590D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F82708-FDC6-4504-9CF7-8B4D86D299EF}"/>
                  </a:ext>
                </a:extLst>
              </p:cNvPr>
              <p:cNvSpPr txBox="1"/>
              <p:nvPr/>
            </p:nvSpPr>
            <p:spPr>
              <a:xfrm>
                <a:off x="1032017" y="799200"/>
                <a:ext cx="1039322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ko-KR" altLang="en-US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물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𝟑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𝟖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중에서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𝟏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𝟖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를 마셨습니다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남은 물은 몇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인지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2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가지 방법으로 구해 보세요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ko-KR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BF82708-FDC6-4504-9CF7-8B4D86D29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17" y="799200"/>
                <a:ext cx="10393221" cy="606695"/>
              </a:xfrm>
              <a:prstGeom prst="rect">
                <a:avLst/>
              </a:prstGeom>
              <a:blipFill>
                <a:blip r:embed="rId14"/>
                <a:stretch>
                  <a:fillRect l="-2639" r="-2346" b="-209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BEDBB862-172B-4635-8369-AE817308FC1D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5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24DC6869-E395-4B0B-A67D-6B1AD90EC47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1029600" y="692696"/>
            <a:ext cx="895523" cy="297032"/>
          </a:xfrm>
          <a:prstGeom prst="rect">
            <a:avLst/>
          </a:prstGeom>
        </p:spPr>
      </p:pic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2E520F5F-57B5-473C-8492-DAAEC211EA8D}"/>
              </a:ext>
            </a:extLst>
          </p:cNvPr>
          <p:cNvSpPr/>
          <p:nvPr/>
        </p:nvSpPr>
        <p:spPr>
          <a:xfrm>
            <a:off x="1055688" y="2866179"/>
            <a:ext cx="10369550" cy="2698781"/>
          </a:xfrm>
          <a:prstGeom prst="roundRect">
            <a:avLst>
              <a:gd name="adj" fmla="val 7816"/>
            </a:avLst>
          </a:prstGeom>
          <a:solidFill>
            <a:srgbClr val="FFFFFF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>
              <a:lnSpc>
                <a:spcPct val="120000"/>
              </a:lnSpc>
            </a:pPr>
            <a:endParaRPr lang="ko-KR" altLang="en-US" b="1" spc="-3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2F9EA6-DD35-47B8-BA1D-E1F339C6DE73}"/>
              </a:ext>
            </a:extLst>
          </p:cNvPr>
          <p:cNvSpPr txBox="1"/>
          <p:nvPr/>
        </p:nvSpPr>
        <p:spPr>
          <a:xfrm>
            <a:off x="1909987" y="3311572"/>
            <a:ext cx="2324590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3200" b="1" spc="-300" dirty="0">
                <a:solidFill>
                  <a:srgbClr val="FF0000"/>
                </a:solidFill>
              </a:rPr>
              <a:t>(</a:t>
            </a:r>
            <a:r>
              <a:rPr lang="ko-KR" altLang="en-US" sz="3200" b="1" spc="-300" dirty="0">
                <a:solidFill>
                  <a:srgbClr val="FF0000"/>
                </a:solidFill>
              </a:rPr>
              <a:t>남은 물의 양</a:t>
            </a:r>
            <a:r>
              <a:rPr lang="en-US" altLang="ko-KR" sz="3200" b="1" spc="-300" dirty="0">
                <a:solidFill>
                  <a:srgbClr val="FF0000"/>
                </a:solidFill>
              </a:rPr>
              <a:t>)</a:t>
            </a: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CCBD84A-AC6D-4E5B-8D72-89E0324AF3A2}"/>
              </a:ext>
            </a:extLst>
          </p:cNvPr>
          <p:cNvSpPr txBox="1"/>
          <p:nvPr/>
        </p:nvSpPr>
        <p:spPr>
          <a:xfrm>
            <a:off x="1559496" y="3337804"/>
            <a:ext cx="9640572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ko-KR" altLang="en-US" sz="3200" b="1" spc="-300" dirty="0">
                <a:solidFill>
                  <a:srgbClr val="FF0000"/>
                </a:solidFill>
              </a:rPr>
              <a:t> 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A1BBB4-267D-4C73-9CD2-C66BDA473807}"/>
              </a:ext>
            </a:extLst>
          </p:cNvPr>
          <p:cNvSpPr txBox="1"/>
          <p:nvPr/>
        </p:nvSpPr>
        <p:spPr>
          <a:xfrm>
            <a:off x="10322989" y="3284984"/>
            <a:ext cx="454482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ko-KR" sz="3200" b="1" spc="-300" dirty="0">
                <a:solidFill>
                  <a:srgbClr val="FF0000"/>
                </a:solidFill>
              </a:rPr>
              <a:t>(</a:t>
            </a:r>
            <a:r>
              <a:rPr lang="en-US" altLang="ko-KR" sz="3200" b="1" spc="-3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ko-KR" sz="3200" b="1" spc="-300" dirty="0">
                <a:solidFill>
                  <a:srgbClr val="FF0000"/>
                </a:solidFill>
              </a:rPr>
              <a:t>)</a:t>
            </a: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E85D3D4A-0DBD-42BE-9FD5-78DCB6FFFC62}"/>
              </a:ext>
            </a:extLst>
          </p:cNvPr>
          <p:cNvSpPr/>
          <p:nvPr/>
        </p:nvSpPr>
        <p:spPr>
          <a:xfrm>
            <a:off x="1343472" y="3372657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E3C699B-DAAB-4159-B129-E99A1D2DA59B}"/>
                  </a:ext>
                </a:extLst>
              </p:cNvPr>
              <p:cNvSpPr txBox="1"/>
              <p:nvPr/>
            </p:nvSpPr>
            <p:spPr>
              <a:xfrm>
                <a:off x="4232382" y="2937896"/>
                <a:ext cx="7273454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0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0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E3C699B-DAAB-4159-B129-E99A1D2DA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82" y="2937896"/>
                <a:ext cx="7273454" cy="606695"/>
              </a:xfrm>
              <a:prstGeom prst="rect">
                <a:avLst/>
              </a:prstGeom>
              <a:blipFill>
                <a:blip r:embed="rId16"/>
                <a:stretch>
                  <a:fillRect b="-7777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그룹 69">
            <a:extLst>
              <a:ext uri="{FF2B5EF4-FFF2-40B4-BE49-F238E27FC236}">
                <a16:creationId xmlns:a16="http://schemas.microsoft.com/office/drawing/2014/main" id="{05A6628C-2EF3-456C-887B-2468C5CD17E8}"/>
              </a:ext>
            </a:extLst>
          </p:cNvPr>
          <p:cNvGrpSpPr/>
          <p:nvPr/>
        </p:nvGrpSpPr>
        <p:grpSpPr>
          <a:xfrm>
            <a:off x="1292541" y="2583376"/>
            <a:ext cx="1022099" cy="593315"/>
            <a:chOff x="4591266" y="2279395"/>
            <a:chExt cx="1022099" cy="593315"/>
          </a:xfrm>
        </p:grpSpPr>
        <p:pic>
          <p:nvPicPr>
            <p:cNvPr id="71" name="그림 70">
              <a:extLst>
                <a:ext uri="{FF2B5EF4-FFF2-40B4-BE49-F238E27FC236}">
                  <a16:creationId xmlns:a16="http://schemas.microsoft.com/office/drawing/2014/main" id="{2988BAE2-C63F-4C80-91AF-763625E8C8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86731"/>
            <a:stretch/>
          </p:blipFill>
          <p:spPr>
            <a:xfrm>
              <a:off x="4591266" y="2381315"/>
              <a:ext cx="1022099" cy="491395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B1C1008-C6F4-418D-884B-81D180084DA7}"/>
                </a:ext>
              </a:extLst>
            </p:cNvPr>
            <p:cNvSpPr txBox="1"/>
            <p:nvPr/>
          </p:nvSpPr>
          <p:spPr>
            <a:xfrm>
              <a:off x="4630329" y="2279395"/>
              <a:ext cx="936855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2</a:t>
              </a:r>
            </a:p>
          </p:txBody>
        </p:sp>
      </p:grpSp>
      <p:pic>
        <p:nvPicPr>
          <p:cNvPr id="67" name="그림 66">
            <a:extLst>
              <a:ext uri="{FF2B5EF4-FFF2-40B4-BE49-F238E27FC236}">
                <a16:creationId xmlns:a16="http://schemas.microsoft.com/office/drawing/2014/main" id="{49472BF6-B9C2-47E0-9632-0B234F493FB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6002767" y="3982254"/>
            <a:ext cx="475393" cy="466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" name="그림 28">
            <a:extLst>
              <a:ext uri="{FF2B5EF4-FFF2-40B4-BE49-F238E27FC236}">
                <a16:creationId xmlns:a16="http://schemas.microsoft.com/office/drawing/2014/main" id="{A62CA69F-CF2B-0EE9-8530-7A0B43742E5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4" grpId="0"/>
      <p:bldP spid="65" grpId="0"/>
      <p:bldP spid="66" grpId="0" animBg="1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C76EBA-4DE2-A179-90C3-408D1DBF19C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" name="사각형: 둥근 모서리 2">
              <a:hlinkClick r:id="rId4" action="ppaction://hlinksldjump"/>
              <a:extLst>
                <a:ext uri="{FF2B5EF4-FFF2-40B4-BE49-F238E27FC236}">
                  <a16:creationId xmlns:a16="http://schemas.microsoft.com/office/drawing/2014/main" id="{93D8FBAA-C702-63B5-A793-25ACC42886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" name="사각형: 둥근 모서리 4">
              <a:hlinkClick r:id="rId5" action="ppaction://hlinksldjump"/>
              <a:extLst>
                <a:ext uri="{FF2B5EF4-FFF2-40B4-BE49-F238E27FC236}">
                  <a16:creationId xmlns:a16="http://schemas.microsoft.com/office/drawing/2014/main" id="{75A139B4-82BE-4F2D-DEA8-F4E88AF3FEC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6" action="ppaction://hlinksldjump"/>
              <a:extLst>
                <a:ext uri="{FF2B5EF4-FFF2-40B4-BE49-F238E27FC236}">
                  <a16:creationId xmlns:a16="http://schemas.microsoft.com/office/drawing/2014/main" id="{34735314-16FA-D6CC-B071-A77D8C6C32A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9D8417-03D8-8BEE-EE99-BFC400EC655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8" action="ppaction://hlinksldjump"/>
              <a:extLst>
                <a:ext uri="{FF2B5EF4-FFF2-40B4-BE49-F238E27FC236}">
                  <a16:creationId xmlns:a16="http://schemas.microsoft.com/office/drawing/2014/main" id="{74332FD1-F0DC-F942-F2A8-54B8B14CE08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9" action="ppaction://hlinksldjump"/>
              <a:extLst>
                <a:ext uri="{FF2B5EF4-FFF2-40B4-BE49-F238E27FC236}">
                  <a16:creationId xmlns:a16="http://schemas.microsoft.com/office/drawing/2014/main" id="{CD663208-4F63-AAD6-2BDB-A12F7484E97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0" name="사각형: 둥근 모서리 9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83DE5C-663A-EE8A-61FD-41902A80C1B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11C54A-1CB2-6711-C1CB-2A8C8E27B26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696A164-CE66-51AD-72B5-93FA1561AA85}"/>
              </a:ext>
            </a:extLst>
          </p:cNvPr>
          <p:cNvSpPr txBox="1"/>
          <p:nvPr/>
        </p:nvSpPr>
        <p:spPr>
          <a:xfrm>
            <a:off x="1343025" y="1678574"/>
            <a:ext cx="10092394" cy="18204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잘못 계산한 곳을 찾아 이유를 쓰고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바르게 계산해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순서도: 연결자 16">
            <a:extLst>
              <a:ext uri="{FF2B5EF4-FFF2-40B4-BE49-F238E27FC236}">
                <a16:creationId xmlns:a16="http://schemas.microsoft.com/office/drawing/2014/main" id="{9AE388DF-A488-7074-FD65-8567C6E7123D}"/>
              </a:ext>
            </a:extLst>
          </p:cNvPr>
          <p:cNvSpPr>
            <a:spLocks noChangeAspect="1"/>
          </p:cNvSpPr>
          <p:nvPr/>
        </p:nvSpPr>
        <p:spPr>
          <a:xfrm>
            <a:off x="1092420" y="1915912"/>
            <a:ext cx="181333" cy="180000"/>
          </a:xfrm>
          <a:prstGeom prst="flowChartConnector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8984B9D0-599C-CA97-AF81-467540EBD704}"/>
              </a:ext>
            </a:extLst>
          </p:cNvPr>
          <p:cNvSpPr/>
          <p:nvPr/>
        </p:nvSpPr>
        <p:spPr>
          <a:xfrm>
            <a:off x="2593910" y="3429000"/>
            <a:ext cx="7417837" cy="1584176"/>
          </a:xfrm>
          <a:prstGeom prst="roundRect">
            <a:avLst>
              <a:gd name="adj" fmla="val 12332"/>
            </a:avLst>
          </a:prstGeom>
          <a:solidFill>
            <a:srgbClr val="FFFFFF"/>
          </a:solidFill>
          <a:ln w="28575">
            <a:solidFill>
              <a:srgbClr val="49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ko-KR" altLang="en-US" b="1" spc="-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E5AA49D-B575-76F6-4238-40C3C0A8D5F1}"/>
                  </a:ext>
                </a:extLst>
              </p:cNvPr>
              <p:cNvSpPr txBox="1"/>
              <p:nvPr/>
            </p:nvSpPr>
            <p:spPr>
              <a:xfrm>
                <a:off x="3521324" y="3554952"/>
                <a:ext cx="5563008" cy="11994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sz="3200" b="1" spc="-300" dirty="0">
                  <a:solidFill>
                    <a:prstClr val="black"/>
                  </a:solidFill>
                  <a:latin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BE5AA49D-B575-76F6-4238-40C3C0A8D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324" y="3554952"/>
                <a:ext cx="5563008" cy="11994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그룹 72">
            <a:extLst>
              <a:ext uri="{FF2B5EF4-FFF2-40B4-BE49-F238E27FC236}">
                <a16:creationId xmlns:a16="http://schemas.microsoft.com/office/drawing/2014/main" id="{FB4BB847-4E20-CF22-24C4-6DADD64877AF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F10A3624-057D-68D9-0D54-9D4A3584EC14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78" name="그래픽 57">
                <a:extLst>
                  <a:ext uri="{FF2B5EF4-FFF2-40B4-BE49-F238E27FC236}">
                    <a16:creationId xmlns:a16="http://schemas.microsoft.com/office/drawing/2014/main" id="{83765B63-C0E5-C97F-83DC-E33516F4AB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6BF788E-E55D-E25E-A656-B4992A8A6C73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F58F6DAD-2695-0A37-4539-DA05871C1150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76" name="그래픽 60">
                <a:extLst>
                  <a:ext uri="{FF2B5EF4-FFF2-40B4-BE49-F238E27FC236}">
                    <a16:creationId xmlns:a16="http://schemas.microsoft.com/office/drawing/2014/main" id="{2EE353F3-9E44-0C7F-A591-C0C9B0976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4BBAACF-908E-F5ED-3360-D24488478F28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9B7D9BC2-7570-7B0B-493A-94C1B51F823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18" name="그림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7415F5-9222-F819-4BE7-0A69E796A1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DA27C65B-B3A8-3A7C-FEDB-B7595FAED6B8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941E67F-0359-EE6C-B0D2-0BB88882FDB3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2380839" y="2513385"/>
            <a:ext cx="926475" cy="296285"/>
          </a:xfrm>
          <a:prstGeom prst="rect">
            <a:avLst/>
          </a:prstGeom>
        </p:spPr>
      </p:pic>
      <p:pic>
        <p:nvPicPr>
          <p:cNvPr id="4" name="그림 28">
            <a:extLst>
              <a:ext uri="{FF2B5EF4-FFF2-40B4-BE49-F238E27FC236}">
                <a16:creationId xmlns:a16="http://schemas.microsoft.com/office/drawing/2014/main" id="{9B609C74-46BA-C101-4568-A75E913AF72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그룹 31">
            <a:extLst>
              <a:ext uri="{FF2B5EF4-FFF2-40B4-BE49-F238E27FC236}">
                <a16:creationId xmlns:a16="http://schemas.microsoft.com/office/drawing/2014/main" id="{5C3F31F3-9F5B-1566-D6C4-FC16F9EB17C6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E9A71F9A-E82E-22CB-10E4-35F367589D07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36" name="직사각형 35">
                <a:extLst>
                  <a:ext uri="{FF2B5EF4-FFF2-40B4-BE49-F238E27FC236}">
                    <a16:creationId xmlns:a16="http://schemas.microsoft.com/office/drawing/2014/main" id="{935B88CE-8681-81EA-8CFA-F4F893747162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37" name="직사각형 36">
                <a:extLst>
                  <a:ext uri="{FF2B5EF4-FFF2-40B4-BE49-F238E27FC236}">
                    <a16:creationId xmlns:a16="http://schemas.microsoft.com/office/drawing/2014/main" id="{FC967D87-0299-5EF5-ACD7-1647AC16718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B3FFD2A6-2817-2D30-6C5E-34828E963E31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4" name="그림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966267C4-A456-C37A-D689-2FA2C893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5" name="그림 3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6D25BBED-C4F7-271C-A7E7-E4B483ED5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52C76EBA-4DE2-A179-90C3-408D1DBF19C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" name="사각형: 둥근 모서리 2">
              <a:hlinkClick r:id="rId4" action="ppaction://hlinksldjump"/>
              <a:extLst>
                <a:ext uri="{FF2B5EF4-FFF2-40B4-BE49-F238E27FC236}">
                  <a16:creationId xmlns:a16="http://schemas.microsoft.com/office/drawing/2014/main" id="{93D8FBAA-C702-63B5-A793-25ACC42886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5" name="사각형: 둥근 모서리 4">
              <a:hlinkClick r:id="rId5" action="ppaction://hlinksldjump"/>
              <a:extLst>
                <a:ext uri="{FF2B5EF4-FFF2-40B4-BE49-F238E27FC236}">
                  <a16:creationId xmlns:a16="http://schemas.microsoft.com/office/drawing/2014/main" id="{75A139B4-82BE-4F2D-DEA8-F4E88AF3FEC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6" name="사각형: 둥근 모서리 5">
              <a:hlinkClick r:id="rId6" action="ppaction://hlinksldjump"/>
              <a:extLst>
                <a:ext uri="{FF2B5EF4-FFF2-40B4-BE49-F238E27FC236}">
                  <a16:creationId xmlns:a16="http://schemas.microsoft.com/office/drawing/2014/main" id="{34735314-16FA-D6CC-B071-A77D8C6C32A1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7" name="사각형: 둥근 모서리 6">
              <a:hlinkClick r:id="rId7" action="ppaction://hlinksldjump"/>
              <a:extLst>
                <a:ext uri="{FF2B5EF4-FFF2-40B4-BE49-F238E27FC236}">
                  <a16:creationId xmlns:a16="http://schemas.microsoft.com/office/drawing/2014/main" id="{1C9D8417-03D8-8BEE-EE99-BFC400EC655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8" name="사각형: 둥근 모서리 7">
              <a:hlinkClick r:id="rId8" action="ppaction://hlinksldjump"/>
              <a:extLst>
                <a:ext uri="{FF2B5EF4-FFF2-40B4-BE49-F238E27FC236}">
                  <a16:creationId xmlns:a16="http://schemas.microsoft.com/office/drawing/2014/main" id="{74332FD1-F0DC-F942-F2A8-54B8B14CE08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9" name="사각형: 둥근 모서리 8">
              <a:hlinkClick r:id="rId9" action="ppaction://hlinksldjump"/>
              <a:extLst>
                <a:ext uri="{FF2B5EF4-FFF2-40B4-BE49-F238E27FC236}">
                  <a16:creationId xmlns:a16="http://schemas.microsoft.com/office/drawing/2014/main" id="{CD663208-4F63-AAD6-2BDB-A12F7484E971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10" name="사각형: 둥근 모서리 9">
              <a:hlinkClick r:id="rId10" action="ppaction://hlinksldjump"/>
              <a:extLst>
                <a:ext uri="{FF2B5EF4-FFF2-40B4-BE49-F238E27FC236}">
                  <a16:creationId xmlns:a16="http://schemas.microsoft.com/office/drawing/2014/main" id="{B583DE5C-663A-EE8A-61FD-41902A80C1B1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11" name="사각형: 둥근 모서리 10">
              <a:hlinkClick r:id="rId11" action="ppaction://hlinksldjump"/>
              <a:extLst>
                <a:ext uri="{FF2B5EF4-FFF2-40B4-BE49-F238E27FC236}">
                  <a16:creationId xmlns:a16="http://schemas.microsoft.com/office/drawing/2014/main" id="{4A11C54A-1CB2-6711-C1CB-2A8C8E27B26E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6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E9CF8F-9AEC-FA65-9D00-9469737DF96E}"/>
                  </a:ext>
                </a:extLst>
              </p:cNvPr>
              <p:cNvSpPr txBox="1"/>
              <p:nvPr/>
            </p:nvSpPr>
            <p:spPr>
              <a:xfrm>
                <a:off x="4106690" y="2392054"/>
                <a:ext cx="7210433" cy="13046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𝟐𝟔</m:t>
                          </m:r>
                        </m:num>
                        <m:den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spc="-3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EE9CF8F-9AEC-FA65-9D00-9469737DF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6690" y="2392054"/>
                <a:ext cx="7210433" cy="13046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그림 17">
            <a:extLst>
              <a:ext uri="{FF2B5EF4-FFF2-40B4-BE49-F238E27FC236}">
                <a16:creationId xmlns:a16="http://schemas.microsoft.com/office/drawing/2014/main" id="{9FFDAA4D-8A88-FB70-D344-1B2CD3EE696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7235297" y="3009582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D8DDD0D8-2E19-8E48-13FF-AFCCE03F5F4C}"/>
              </a:ext>
            </a:extLst>
          </p:cNvPr>
          <p:cNvCxnSpPr>
            <a:cxnSpLocks/>
          </p:cNvCxnSpPr>
          <p:nvPr/>
        </p:nvCxnSpPr>
        <p:spPr>
          <a:xfrm>
            <a:off x="3612132" y="3631007"/>
            <a:ext cx="781310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화살표: 오각형 19">
            <a:extLst>
              <a:ext uri="{FF2B5EF4-FFF2-40B4-BE49-F238E27FC236}">
                <a16:creationId xmlns:a16="http://schemas.microsoft.com/office/drawing/2014/main" id="{18D6A6F6-1DB3-6A66-4488-1191676C6F70}"/>
              </a:ext>
            </a:extLst>
          </p:cNvPr>
          <p:cNvSpPr/>
          <p:nvPr/>
        </p:nvSpPr>
        <p:spPr>
          <a:xfrm>
            <a:off x="1065599" y="3063410"/>
            <a:ext cx="2362441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/>
              <a:t>바르게 계산하기</a:t>
            </a:r>
            <a:endParaRPr lang="ko-KR" altLang="en-US" sz="2000" b="1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079DAAC2-0DEE-7990-372C-1D13AD5214CA}"/>
              </a:ext>
            </a:extLst>
          </p:cNvPr>
          <p:cNvSpPr/>
          <p:nvPr/>
        </p:nvSpPr>
        <p:spPr>
          <a:xfrm>
            <a:off x="3603571" y="2948522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C8E0E0-D2D5-37AA-2A54-644696D127F8}"/>
              </a:ext>
            </a:extLst>
          </p:cNvPr>
          <p:cNvSpPr txBox="1"/>
          <p:nvPr/>
        </p:nvSpPr>
        <p:spPr>
          <a:xfrm>
            <a:off x="2198578" y="1662423"/>
            <a:ext cx="9226660" cy="672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3200" b="1" spc="-300" dirty="0">
                <a:solidFill>
                  <a:srgbClr val="FF0000"/>
                </a:solidFill>
              </a:rPr>
              <a:t>     </a:t>
            </a:r>
            <a:r>
              <a:rPr lang="ko-KR" altLang="en-US" sz="3200" b="1" spc="-300" dirty="0">
                <a:solidFill>
                  <a:srgbClr val="FF0000"/>
                </a:solidFill>
              </a:rPr>
              <a:t>자연수를 분자에 더해서 계산했습니다</a:t>
            </a:r>
            <a:r>
              <a:rPr lang="en-US" altLang="ko-KR" sz="3200" b="1" spc="-300" dirty="0">
                <a:solidFill>
                  <a:srgbClr val="FF0000"/>
                </a:solidFill>
              </a:rPr>
              <a:t>.</a:t>
            </a: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4C7A3C6F-AF54-FCA2-12EE-D9BB1FF02AE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528521" y="1684717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90C466BA-4AF2-A1A7-A888-725F4B1F3603}"/>
              </a:ext>
            </a:extLst>
          </p:cNvPr>
          <p:cNvCxnSpPr>
            <a:cxnSpLocks/>
          </p:cNvCxnSpPr>
          <p:nvPr/>
        </p:nvCxnSpPr>
        <p:spPr>
          <a:xfrm>
            <a:off x="2198580" y="2313444"/>
            <a:ext cx="92266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타원 25">
            <a:extLst>
              <a:ext uri="{FF2B5EF4-FFF2-40B4-BE49-F238E27FC236}">
                <a16:creationId xmlns:a16="http://schemas.microsoft.com/office/drawing/2014/main" id="{5AB2FB5B-7D6E-E77F-981F-1B28D4DEF312}"/>
              </a:ext>
            </a:extLst>
          </p:cNvPr>
          <p:cNvSpPr/>
          <p:nvPr/>
        </p:nvSpPr>
        <p:spPr>
          <a:xfrm>
            <a:off x="2190019" y="1765620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p:sp>
        <p:nvSpPr>
          <p:cNvPr id="28" name="화살표: 오각형 27">
            <a:extLst>
              <a:ext uri="{FF2B5EF4-FFF2-40B4-BE49-F238E27FC236}">
                <a16:creationId xmlns:a16="http://schemas.microsoft.com/office/drawing/2014/main" id="{99499EF2-565C-9FD5-86E7-D94FE1F00575}"/>
              </a:ext>
            </a:extLst>
          </p:cNvPr>
          <p:cNvSpPr/>
          <p:nvPr/>
        </p:nvSpPr>
        <p:spPr>
          <a:xfrm>
            <a:off x="1065599" y="1784581"/>
            <a:ext cx="946337" cy="561274"/>
          </a:xfrm>
          <a:prstGeom prst="homePlate">
            <a:avLst/>
          </a:prstGeom>
          <a:solidFill>
            <a:srgbClr val="A4D1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이유</a:t>
            </a: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445D08D6-C1A9-132D-9D22-A9D1B3623712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6CE53776-46F8-9CFC-2CCD-A834D092E007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65" name="그래픽 57">
                <a:extLst>
                  <a:ext uri="{FF2B5EF4-FFF2-40B4-BE49-F238E27FC236}">
                    <a16:creationId xmlns:a16="http://schemas.microsoft.com/office/drawing/2014/main" id="{3A3AD7E5-A6A5-A072-4CF9-B6900F2F7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87BC551-CC42-9ED5-95F5-C381FE298782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2" name="그룹 61">
              <a:extLst>
                <a:ext uri="{FF2B5EF4-FFF2-40B4-BE49-F238E27FC236}">
                  <a16:creationId xmlns:a16="http://schemas.microsoft.com/office/drawing/2014/main" id="{34E3601D-1E11-517D-FE6D-76D605C08FFD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63" name="그래픽 60">
                <a:extLst>
                  <a:ext uri="{FF2B5EF4-FFF2-40B4-BE49-F238E27FC236}">
                    <a16:creationId xmlns:a16="http://schemas.microsoft.com/office/drawing/2014/main" id="{143F9D64-D437-792F-BDE1-EED5A430B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3057E15-8E26-A0E3-5365-F0CADCE4FAE1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E1E75B3B-8C5E-D304-99AA-30781322A05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2" y="781534"/>
            <a:ext cx="10576985" cy="785031"/>
          </a:xfrm>
          <a:prstGeom prst="rect">
            <a:avLst/>
          </a:prstGeom>
        </p:spPr>
      </p:pic>
      <p:pic>
        <p:nvPicPr>
          <p:cNvPr id="4" name="그림 28">
            <a:extLst>
              <a:ext uri="{FF2B5EF4-FFF2-40B4-BE49-F238E27FC236}">
                <a16:creationId xmlns:a16="http://schemas.microsoft.com/office/drawing/2014/main" id="{5FBB1AA2-A9ED-DF0C-32CB-6735D79387B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3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61D0860-8BEE-6FD9-333E-5B95A03B2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855" y="2684008"/>
            <a:ext cx="5319106" cy="3625312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/>
              <p:nvPr/>
            </p:nvSpPr>
            <p:spPr>
              <a:xfrm>
                <a:off x="518560" y="106144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두부를 만들기 위해 친환경 콩 </a:t>
                </a:r>
                <a:r>
                  <a:rPr lang="en-US" altLang="ko-KR" sz="3600" b="1" spc="-300" dirty="0"/>
                  <a:t>2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을 사용했어요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061445"/>
                <a:ext cx="10906678" cy="606695"/>
              </a:xfrm>
              <a:prstGeom prst="rect">
                <a:avLst/>
              </a:prstGeom>
              <a:blipFill>
                <a:blip r:embed="rId7"/>
                <a:stretch>
                  <a:fillRect l="-2515" b="-233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85E32-90A9-FE7E-04FB-CB12FAF84618}"/>
                  </a:ext>
                </a:extLst>
              </p:cNvPr>
              <p:cNvSpPr txBox="1"/>
              <p:nvPr/>
            </p:nvSpPr>
            <p:spPr>
              <a:xfrm>
                <a:off x="741476" y="3010621"/>
                <a:ext cx="672267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남은 친환경 콩의 양을 구하는 식을 써 보면       </a:t>
                </a:r>
                <a14:m>
                  <m:oMath xmlns:m="http://schemas.openxmlformats.org/officeDocument/2006/math">
                    <m:r>
                      <a:rPr lang="en-US" altLang="ko-KR" sz="3600" b="1" i="1" spc="-30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입니다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085E32-90A9-FE7E-04FB-CB12FAF84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" y="3010621"/>
                <a:ext cx="6722675" cy="606695"/>
              </a:xfrm>
              <a:prstGeom prst="rect">
                <a:avLst/>
              </a:prstGeom>
              <a:blipFill>
                <a:blip r:embed="rId8"/>
                <a:stretch>
                  <a:fillRect l="-4174" t="-16162" r="-544" b="-1929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순서도: 연결자 22">
            <a:extLst>
              <a:ext uri="{FF2B5EF4-FFF2-40B4-BE49-F238E27FC236}">
                <a16:creationId xmlns:a16="http://schemas.microsoft.com/office/drawing/2014/main" id="{4D2D10CC-02DC-4900-7CD3-A02418DC77B8}"/>
              </a:ext>
            </a:extLst>
          </p:cNvPr>
          <p:cNvSpPr/>
          <p:nvPr/>
        </p:nvSpPr>
        <p:spPr>
          <a:xfrm>
            <a:off x="449243" y="3253921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9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10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11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12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13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4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5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6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37EF67A-03A0-2072-3394-E256B39A68FD}"/>
              </a:ext>
            </a:extLst>
          </p:cNvPr>
          <p:cNvSpPr/>
          <p:nvPr/>
        </p:nvSpPr>
        <p:spPr>
          <a:xfrm>
            <a:off x="2275634" y="396453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24E709-8CD9-4241-96E3-1EC6D48FDC9B}"/>
              </a:ext>
            </a:extLst>
          </p:cNvPr>
          <p:cNvSpPr txBox="1"/>
          <p:nvPr/>
        </p:nvSpPr>
        <p:spPr>
          <a:xfrm>
            <a:off x="2302853" y="395822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A3A84D5-B9DC-546D-4E34-2D15EB4268C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2349014" y="403010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32" name="그림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DA62812-0478-4AB8-80C2-D4E236C7FCA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7DFB6356-78F1-43FD-9C85-1593306BD7BF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799931BC-4EC2-62E0-34DC-1BF60AF7B6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084391-192A-08E3-DBDB-5DDBEEB4A568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9BC76FD3-C624-F0B5-710D-1C7BD42797B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1" name="그래픽 57">
                <a:extLst>
                  <a:ext uri="{FF2B5EF4-FFF2-40B4-BE49-F238E27FC236}">
                    <a16:creationId xmlns:a16="http://schemas.microsoft.com/office/drawing/2014/main" id="{AF6B695A-FD5A-591E-7A6A-54041D9B7B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DEEEED-E180-39F3-CD91-473D6256A6D5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C9EE70F3-F67F-8EDB-062C-C6600F7095F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9" name="그래픽 60">
                <a:extLst>
                  <a:ext uri="{FF2B5EF4-FFF2-40B4-BE49-F238E27FC236}">
                    <a16:creationId xmlns:a16="http://schemas.microsoft.com/office/drawing/2014/main" id="{CD53CAE0-BE06-D823-C863-9CA3C25FE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22CF91-694C-D1C5-A67B-7477266F1CC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/>
              <p:nvPr/>
            </p:nvSpPr>
            <p:spPr>
              <a:xfrm>
                <a:off x="518560" y="106144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두부를 만들기 위해 친환경 콩 </a:t>
                </a:r>
                <a:r>
                  <a:rPr lang="en-US" altLang="ko-KR" sz="3600" b="1" spc="-300" dirty="0"/>
                  <a:t>2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을 사용했어요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EE4939-FE6D-F914-142C-DA283409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061445"/>
                <a:ext cx="10906678" cy="606695"/>
              </a:xfrm>
              <a:prstGeom prst="rect">
                <a:avLst/>
              </a:prstGeom>
              <a:blipFill>
                <a:blip r:embed="rId6"/>
                <a:stretch>
                  <a:fillRect l="-2515" b="-233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7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8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9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10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11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12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3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4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ECF62C-BFCD-494B-915A-DA591E945DFD}"/>
                  </a:ext>
                </a:extLst>
              </p:cNvPr>
              <p:cNvSpPr txBox="1"/>
              <p:nvPr/>
            </p:nvSpPr>
            <p:spPr>
              <a:xfrm>
                <a:off x="1826140" y="2996296"/>
                <a:ext cx="95990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           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altLang="ko-KR" sz="3600" b="1" i="1" spc="-30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600" b="1" i="1" spc="-30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0ECF62C-BFCD-494B-915A-DA591E945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40" y="2996296"/>
                <a:ext cx="9599098" cy="606695"/>
              </a:xfrm>
              <a:prstGeom prst="rect">
                <a:avLst/>
              </a:prstGeom>
              <a:blipFill>
                <a:blip r:embed="rId15"/>
                <a:stretch>
                  <a:fillRect b="-959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DE5D3372-DD8A-4D41-80B1-A2FE4768635A}"/>
              </a:ext>
            </a:extLst>
          </p:cNvPr>
          <p:cNvSpPr/>
          <p:nvPr/>
        </p:nvSpPr>
        <p:spPr>
          <a:xfrm>
            <a:off x="3477686" y="340265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58D3CA4-D508-428E-813D-15F1A09657F2}"/>
              </a:ext>
            </a:extLst>
          </p:cNvPr>
          <p:cNvSpPr txBox="1"/>
          <p:nvPr/>
        </p:nvSpPr>
        <p:spPr>
          <a:xfrm>
            <a:off x="3504905" y="339634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134A59C9-CFF8-495E-8FEB-434D6ACF5998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3551066" y="346822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57A43CCB-BC70-4186-9780-206E961F9C28}"/>
              </a:ext>
            </a:extLst>
          </p:cNvPr>
          <p:cNvSpPr/>
          <p:nvPr/>
        </p:nvSpPr>
        <p:spPr>
          <a:xfrm>
            <a:off x="4223792" y="3068111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54858C-CDF3-48BF-B709-219464DBC6D1}"/>
              </a:ext>
            </a:extLst>
          </p:cNvPr>
          <p:cNvSpPr txBox="1"/>
          <p:nvPr/>
        </p:nvSpPr>
        <p:spPr>
          <a:xfrm>
            <a:off x="4251011" y="3061803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4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A5404435-719F-4586-B3C0-00EB70B8706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297172" y="3133678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EF8E3493-4B89-450C-8145-7BC7B4890E2F}"/>
              </a:ext>
            </a:extLst>
          </p:cNvPr>
          <p:cNvSpPr/>
          <p:nvPr/>
        </p:nvSpPr>
        <p:spPr>
          <a:xfrm>
            <a:off x="6943298" y="3069423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D381692-DEAD-476D-95E0-3B9A99CA676D}"/>
              </a:ext>
            </a:extLst>
          </p:cNvPr>
          <p:cNvSpPr txBox="1"/>
          <p:nvPr/>
        </p:nvSpPr>
        <p:spPr>
          <a:xfrm>
            <a:off x="6970517" y="3063115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7447630C-846B-4014-933B-34F27F216BB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7016678" y="3134990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C6A4033A-9924-4D2C-9B0F-E64411F3AF2E}"/>
              </a:ext>
            </a:extLst>
          </p:cNvPr>
          <p:cNvSpPr/>
          <p:nvPr/>
        </p:nvSpPr>
        <p:spPr>
          <a:xfrm>
            <a:off x="6201564" y="340551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D179810-66F1-4448-9ACA-C5FB65CE8C69}"/>
              </a:ext>
            </a:extLst>
          </p:cNvPr>
          <p:cNvSpPr txBox="1"/>
          <p:nvPr/>
        </p:nvSpPr>
        <p:spPr>
          <a:xfrm>
            <a:off x="6228783" y="339920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9F2C3271-35C9-43F6-AE98-798E43DD331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274944" y="347108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4" name="순서도: 연결자 73">
            <a:extLst>
              <a:ext uri="{FF2B5EF4-FFF2-40B4-BE49-F238E27FC236}">
                <a16:creationId xmlns:a16="http://schemas.microsoft.com/office/drawing/2014/main" id="{220CDEE6-3E1A-4A4E-9481-88F9C651454D}"/>
              </a:ext>
            </a:extLst>
          </p:cNvPr>
          <p:cNvSpPr/>
          <p:nvPr/>
        </p:nvSpPr>
        <p:spPr>
          <a:xfrm>
            <a:off x="449243" y="3645283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B31DC491-7899-4E4C-9DCB-29B022A90AA3}"/>
              </a:ext>
            </a:extLst>
          </p:cNvPr>
          <p:cNvGrpSpPr/>
          <p:nvPr/>
        </p:nvGrpSpPr>
        <p:grpSpPr>
          <a:xfrm>
            <a:off x="687813" y="3400498"/>
            <a:ext cx="996259" cy="604239"/>
            <a:chOff x="2633650" y="315729"/>
            <a:chExt cx="996259" cy="604239"/>
          </a:xfrm>
        </p:grpSpPr>
        <p:pic>
          <p:nvPicPr>
            <p:cNvPr id="76" name="그림 75">
              <a:extLst>
                <a:ext uri="{FF2B5EF4-FFF2-40B4-BE49-F238E27FC236}">
                  <a16:creationId xmlns:a16="http://schemas.microsoft.com/office/drawing/2014/main" id="{005AB786-308B-4C7A-87BC-C0D0BF276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640738" y="403046"/>
              <a:ext cx="989171" cy="516922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15F3AAC-0507-40C1-A9D2-E4543F9B6619}"/>
                </a:ext>
              </a:extLst>
            </p:cNvPr>
            <p:cNvSpPr txBox="1"/>
            <p:nvPr/>
          </p:nvSpPr>
          <p:spPr>
            <a:xfrm>
              <a:off x="2633650" y="315729"/>
              <a:ext cx="955184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1</a:t>
              </a:r>
            </a:p>
          </p:txBody>
        </p:sp>
      </p:grpSp>
      <p:pic>
        <p:nvPicPr>
          <p:cNvPr id="78" name="그림 7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BD1440F-B4F2-4386-99E6-8FA4A016A8B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9" name="직사각형 78">
            <a:extLst>
              <a:ext uri="{FF2B5EF4-FFF2-40B4-BE49-F238E27FC236}">
                <a16:creationId xmlns:a16="http://schemas.microsoft.com/office/drawing/2014/main" id="{3017D200-54FF-443A-AA72-66F141F59410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8">
            <a:extLst>
              <a:ext uri="{FF2B5EF4-FFF2-40B4-BE49-F238E27FC236}">
                <a16:creationId xmlns:a16="http://schemas.microsoft.com/office/drawing/2014/main" id="{DD934985-ACB3-0911-2A46-8550A6B10D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2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69" grpId="0"/>
      <p:bldP spid="72" grpId="0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4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5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7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9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1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0D161C-4EA4-FD77-3B15-EF33BC87D3F0}"/>
                  </a:ext>
                </a:extLst>
              </p:cNvPr>
              <p:cNvSpPr txBox="1"/>
              <p:nvPr/>
            </p:nvSpPr>
            <p:spPr>
              <a:xfrm>
                <a:off x="1826140" y="2991859"/>
                <a:ext cx="959909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=           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           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30D161C-4EA4-FD77-3B15-EF33BC87D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140" y="2991859"/>
                <a:ext cx="9599098" cy="606695"/>
              </a:xfrm>
              <a:prstGeom prst="rect">
                <a:avLst/>
              </a:prstGeom>
              <a:blipFill>
                <a:blip r:embed="rId13"/>
                <a:stretch>
                  <a:fillRect b="-959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1C63452F-D9B3-FA20-8457-1DB4F4448441}"/>
              </a:ext>
            </a:extLst>
          </p:cNvPr>
          <p:cNvSpPr/>
          <p:nvPr/>
        </p:nvSpPr>
        <p:spPr>
          <a:xfrm>
            <a:off x="3536080" y="306999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8FBEA2-556A-1C9A-2010-ED76869FEFF7}"/>
              </a:ext>
            </a:extLst>
          </p:cNvPr>
          <p:cNvSpPr txBox="1"/>
          <p:nvPr/>
        </p:nvSpPr>
        <p:spPr>
          <a:xfrm>
            <a:off x="3563299" y="306369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8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4" name="그림 63">
            <a:extLst>
              <a:ext uri="{FF2B5EF4-FFF2-40B4-BE49-F238E27FC236}">
                <a16:creationId xmlns:a16="http://schemas.microsoft.com/office/drawing/2014/main" id="{D562FFBA-25FB-92E4-92C4-EF21C5F442F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609460" y="313556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66FA0652-BA74-BEE1-2DE1-DD878D56ADED}"/>
              </a:ext>
            </a:extLst>
          </p:cNvPr>
          <p:cNvSpPr/>
          <p:nvPr/>
        </p:nvSpPr>
        <p:spPr>
          <a:xfrm>
            <a:off x="7674616" y="306999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E3CD45-2476-8559-6309-8D153258DF32}"/>
              </a:ext>
            </a:extLst>
          </p:cNvPr>
          <p:cNvSpPr txBox="1"/>
          <p:nvPr/>
        </p:nvSpPr>
        <p:spPr>
          <a:xfrm>
            <a:off x="7701835" y="306369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7" name="그림 66">
            <a:extLst>
              <a:ext uri="{FF2B5EF4-FFF2-40B4-BE49-F238E27FC236}">
                <a16:creationId xmlns:a16="http://schemas.microsoft.com/office/drawing/2014/main" id="{933A6C0C-1B2E-06EA-3499-946A7D7E029B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747996" y="313556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68" name="사각형: 둥근 모서리 67">
            <a:extLst>
              <a:ext uri="{FF2B5EF4-FFF2-40B4-BE49-F238E27FC236}">
                <a16:creationId xmlns:a16="http://schemas.microsoft.com/office/drawing/2014/main" id="{2980091C-67CD-8D25-6387-827FA384CC75}"/>
              </a:ext>
            </a:extLst>
          </p:cNvPr>
          <p:cNvSpPr/>
          <p:nvPr/>
        </p:nvSpPr>
        <p:spPr>
          <a:xfrm>
            <a:off x="6895284" y="3404541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32617B-04BE-1707-8B1D-6258B92B0114}"/>
              </a:ext>
            </a:extLst>
          </p:cNvPr>
          <p:cNvSpPr txBox="1"/>
          <p:nvPr/>
        </p:nvSpPr>
        <p:spPr>
          <a:xfrm>
            <a:off x="6922503" y="3398233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353F7636-2F05-47D5-E77F-632AEF0E10B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968664" y="3470108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078791D1-F57A-1959-F262-EDE5F51CADCF}"/>
              </a:ext>
            </a:extLst>
          </p:cNvPr>
          <p:cNvSpPr/>
          <p:nvPr/>
        </p:nvSpPr>
        <p:spPr>
          <a:xfrm>
            <a:off x="5703932" y="306999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3D4D933-BC68-9572-ECE9-1A6C2A7A252E}"/>
              </a:ext>
            </a:extLst>
          </p:cNvPr>
          <p:cNvSpPr txBox="1"/>
          <p:nvPr/>
        </p:nvSpPr>
        <p:spPr>
          <a:xfrm>
            <a:off x="5731151" y="306369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5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73" name="그림 72">
            <a:extLst>
              <a:ext uri="{FF2B5EF4-FFF2-40B4-BE49-F238E27FC236}">
                <a16:creationId xmlns:a16="http://schemas.microsoft.com/office/drawing/2014/main" id="{E2C2B6DF-9C03-E92D-3D5D-99E02C6BE664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777312" y="313556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53" name="그룹 52">
            <a:extLst>
              <a:ext uri="{FF2B5EF4-FFF2-40B4-BE49-F238E27FC236}">
                <a16:creationId xmlns:a16="http://schemas.microsoft.com/office/drawing/2014/main" id="{0429061F-21EB-8340-CEB8-B1DA262BD021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A5F938C6-B5BC-DFCF-206A-661B0212A965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78" name="그래픽 57">
                <a:extLst>
                  <a:ext uri="{FF2B5EF4-FFF2-40B4-BE49-F238E27FC236}">
                    <a16:creationId xmlns:a16="http://schemas.microsoft.com/office/drawing/2014/main" id="{478FF4B6-97B1-C463-8CF4-7FAC81370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377F1E6-0C42-ADAF-662F-07F034C29617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0AB62EAC-E641-D9E5-3234-AE176B61EAE7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61" name="그래픽 60">
                <a:extLst>
                  <a:ext uri="{FF2B5EF4-FFF2-40B4-BE49-F238E27FC236}">
                    <a16:creationId xmlns:a16="http://schemas.microsoft.com/office/drawing/2014/main" id="{B01BBFB8-066A-55A8-C3DC-01B447C8E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FE34D45C-4255-A740-9344-4EB60011811A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41E048A-37A2-4476-B1E9-3391C58FF25C}"/>
                  </a:ext>
                </a:extLst>
              </p:cNvPr>
              <p:cNvSpPr txBox="1"/>
              <p:nvPr/>
            </p:nvSpPr>
            <p:spPr>
              <a:xfrm>
                <a:off x="518560" y="106144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두부를 만들기 위해 친환경 콩 </a:t>
                </a:r>
                <a:r>
                  <a:rPr lang="en-US" altLang="ko-KR" sz="3600" b="1" spc="-300" dirty="0"/>
                  <a:t>2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을 사용했어요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41E048A-37A2-4476-B1E9-3391C58FF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061445"/>
                <a:ext cx="10906678" cy="606695"/>
              </a:xfrm>
              <a:prstGeom prst="rect">
                <a:avLst/>
              </a:prstGeom>
              <a:blipFill>
                <a:blip r:embed="rId17"/>
                <a:stretch>
                  <a:fillRect l="-2515" b="-233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순서도: 연결자 74">
            <a:extLst>
              <a:ext uri="{FF2B5EF4-FFF2-40B4-BE49-F238E27FC236}">
                <a16:creationId xmlns:a16="http://schemas.microsoft.com/office/drawing/2014/main" id="{57423611-3FEA-4601-8C74-395B52E503B1}"/>
              </a:ext>
            </a:extLst>
          </p:cNvPr>
          <p:cNvSpPr/>
          <p:nvPr/>
        </p:nvSpPr>
        <p:spPr>
          <a:xfrm>
            <a:off x="449243" y="3647211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>
              <a:solidFill>
                <a:schemeClr val="tx1"/>
              </a:solidFill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9FF0C9D9-A3E7-458B-B6AE-0E9FB46156C3}"/>
              </a:ext>
            </a:extLst>
          </p:cNvPr>
          <p:cNvGrpSpPr/>
          <p:nvPr/>
        </p:nvGrpSpPr>
        <p:grpSpPr>
          <a:xfrm>
            <a:off x="686192" y="3397575"/>
            <a:ext cx="982790" cy="594284"/>
            <a:chOff x="4340711" y="307290"/>
            <a:chExt cx="982790" cy="594284"/>
          </a:xfrm>
        </p:grpSpPr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23994CA5-07AC-45AD-9414-7CCFC7254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340711" y="391034"/>
              <a:ext cx="982790" cy="51054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918E3EF2-A42E-4B01-9FB9-7B73AB5C7007}"/>
                </a:ext>
              </a:extLst>
            </p:cNvPr>
            <p:cNvSpPr txBox="1"/>
            <p:nvPr/>
          </p:nvSpPr>
          <p:spPr>
            <a:xfrm>
              <a:off x="4341653" y="307290"/>
              <a:ext cx="946335" cy="574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0"/>
                </a:spcBef>
              </a:pPr>
              <a:r>
                <a:rPr lang="ko-KR" altLang="en-US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방법 </a:t>
              </a:r>
              <a:r>
                <a:rPr lang="en-US" altLang="ko-KR" sz="2400" b="1" spc="-300" dirty="0">
                  <a:solidFill>
                    <a:schemeClr val="bg1"/>
                  </a:solidFill>
                  <a:latin typeface="맑은 고딕" panose="020B0503020000020004" pitchFamily="50" charset="-127"/>
                </a:rPr>
                <a:t>2</a:t>
              </a:r>
            </a:p>
          </p:txBody>
        </p:sp>
      </p:grpSp>
      <p:pic>
        <p:nvPicPr>
          <p:cNvPr id="82" name="그림 8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11CBAE-08C8-4167-99D3-BD75E55A3DB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83" name="직사각형 82">
            <a:extLst>
              <a:ext uri="{FF2B5EF4-FFF2-40B4-BE49-F238E27FC236}">
                <a16:creationId xmlns:a16="http://schemas.microsoft.com/office/drawing/2014/main" id="{3EBE47AD-6121-4886-AC8B-65B1EEBDCC54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A72184BA-C97C-DE2B-B2EC-B2BC430AD4B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9" grpId="0"/>
      <p:bldP spid="72" grpId="0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>
            <a:extLst>
              <a:ext uri="{FF2B5EF4-FFF2-40B4-BE49-F238E27FC236}">
                <a16:creationId xmlns:a16="http://schemas.microsoft.com/office/drawing/2014/main" id="{06314FB0-884D-37BF-3AA8-2A4F8193A1D8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FB50AA68-F3FB-D2C9-9B40-094669EE37E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7" name="직사각형 46">
                <a:extLst>
                  <a:ext uri="{FF2B5EF4-FFF2-40B4-BE49-F238E27FC236}">
                    <a16:creationId xmlns:a16="http://schemas.microsoft.com/office/drawing/2014/main" id="{71751C62-A964-8430-382F-276C6EC725B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48" name="직사각형 47">
                <a:extLst>
                  <a:ext uri="{FF2B5EF4-FFF2-40B4-BE49-F238E27FC236}">
                    <a16:creationId xmlns:a16="http://schemas.microsoft.com/office/drawing/2014/main" id="{4C43B6A0-ABBB-CF0C-9411-9D2EDB2E3B79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1" name="직사각형 50">
                <a:extLst>
                  <a:ext uri="{FF2B5EF4-FFF2-40B4-BE49-F238E27FC236}">
                    <a16:creationId xmlns:a16="http://schemas.microsoft.com/office/drawing/2014/main" id="{FA57802B-F4AF-8841-F96A-3372E2D8521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44" name="그림 4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35AEC0E3-AAE7-FCF3-33E9-722E5E45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5" name="그림 44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87FAD5BF-CB6B-6781-51C7-9F1FE78C3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385BA63-1AAD-74FB-B740-558CFB3773A5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37" name="사각형: 둥근 모서리 36">
              <a:hlinkClick r:id="rId4" action="ppaction://hlinksldjump"/>
              <a:extLst>
                <a:ext uri="{FF2B5EF4-FFF2-40B4-BE49-F238E27FC236}">
                  <a16:creationId xmlns:a16="http://schemas.microsoft.com/office/drawing/2014/main" id="{400A4884-F9DB-B20F-38F9-7696F6FB73BA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38" name="사각형: 둥근 모서리 37">
              <a:hlinkClick r:id="rId5" action="ppaction://hlinksldjump"/>
              <a:extLst>
                <a:ext uri="{FF2B5EF4-FFF2-40B4-BE49-F238E27FC236}">
                  <a16:creationId xmlns:a16="http://schemas.microsoft.com/office/drawing/2014/main" id="{DEFEA5CF-E7D1-F5F3-4035-5ECCCB6AE134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9" name="사각형: 둥근 모서리 38">
              <a:hlinkClick r:id="rId6" action="ppaction://hlinksldjump"/>
              <a:extLst>
                <a:ext uri="{FF2B5EF4-FFF2-40B4-BE49-F238E27FC236}">
                  <a16:creationId xmlns:a16="http://schemas.microsoft.com/office/drawing/2014/main" id="{F589B5FD-A340-65DF-FE44-11DB6B7CEDF2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0" name="사각형: 둥근 모서리 39">
              <a:hlinkClick r:id="rId7" action="ppaction://hlinksldjump"/>
              <a:extLst>
                <a:ext uri="{FF2B5EF4-FFF2-40B4-BE49-F238E27FC236}">
                  <a16:creationId xmlns:a16="http://schemas.microsoft.com/office/drawing/2014/main" id="{2B2FDF34-1824-4792-EEAF-73807234FD43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1" name="사각형: 둥근 모서리 40">
              <a:hlinkClick r:id="rId8" action="ppaction://hlinksldjump"/>
              <a:extLst>
                <a:ext uri="{FF2B5EF4-FFF2-40B4-BE49-F238E27FC236}">
                  <a16:creationId xmlns:a16="http://schemas.microsoft.com/office/drawing/2014/main" id="{C3313A5E-4BBA-D582-3267-AD5F82E32C0E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9" action="ppaction://hlinksldjump"/>
              <a:extLst>
                <a:ext uri="{FF2B5EF4-FFF2-40B4-BE49-F238E27FC236}">
                  <a16:creationId xmlns:a16="http://schemas.microsoft.com/office/drawing/2014/main" id="{9C5A571A-75C3-325E-CE07-7CFB8917742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chemeClr val="bg1"/>
                  </a:solidFill>
                </a:rPr>
                <a:t>도입</a:t>
              </a:r>
            </a:p>
          </p:txBody>
        </p:sp>
        <p:sp>
          <p:nvSpPr>
            <p:cNvPr id="49" name="사각형: 둥근 모서리 48">
              <a:hlinkClick r:id="rId10" action="ppaction://hlinksldjump"/>
              <a:extLst>
                <a:ext uri="{FF2B5EF4-FFF2-40B4-BE49-F238E27FC236}">
                  <a16:creationId xmlns:a16="http://schemas.microsoft.com/office/drawing/2014/main" id="{AEDDB884-1042-AB9F-E69B-8DF6B672261C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50" name="사각형: 둥근 모서리 49">
              <a:hlinkClick r:id="rId11" action="ppaction://hlinksldjump"/>
              <a:extLst>
                <a:ext uri="{FF2B5EF4-FFF2-40B4-BE49-F238E27FC236}">
                  <a16:creationId xmlns:a16="http://schemas.microsoft.com/office/drawing/2014/main" id="{9DDE0E14-FC4F-324F-58CC-6F61D67779BC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7109E0-3EDA-1E0F-32A7-EA3662AE34A9}"/>
                  </a:ext>
                </a:extLst>
              </p:cNvPr>
              <p:cNvSpPr txBox="1"/>
              <p:nvPr/>
            </p:nvSpPr>
            <p:spPr>
              <a:xfrm>
                <a:off x="741476" y="3309968"/>
                <a:ext cx="1068376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남은 친환경 콩은 </a:t>
                </a:r>
                <a14:m>
                  <m:oMath xmlns:m="http://schemas.openxmlformats.org/officeDocument/2006/math">
                    <m:r>
                      <a:rPr lang="en-US" altLang="ko-KR" sz="3600" b="1" i="1" spc="-300" dirty="0" smtClean="0">
                        <a:latin typeface="Cambria Math" panose="02040503050406030204" pitchFamily="18" charset="0"/>
                      </a:rPr>
                      <m:t>            </m:t>
                    </m:r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           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ko-KR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입니다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47109E0-3EDA-1E0F-32A7-EA3662AE3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6" y="3309968"/>
                <a:ext cx="10683761" cy="606695"/>
              </a:xfrm>
              <a:prstGeom prst="rect">
                <a:avLst/>
              </a:prstGeom>
              <a:blipFill>
                <a:blip r:embed="rId12"/>
                <a:stretch>
                  <a:fillRect l="-2626" t="-3030" b="-575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순서도: 연결자 11">
            <a:extLst>
              <a:ext uri="{FF2B5EF4-FFF2-40B4-BE49-F238E27FC236}">
                <a16:creationId xmlns:a16="http://schemas.microsoft.com/office/drawing/2014/main" id="{80DFCD2E-DFC3-66C3-54FD-96A72D780F6B}"/>
              </a:ext>
            </a:extLst>
          </p:cNvPr>
          <p:cNvSpPr/>
          <p:nvPr/>
        </p:nvSpPr>
        <p:spPr>
          <a:xfrm>
            <a:off x="449243" y="3596813"/>
            <a:ext cx="166896" cy="165669"/>
          </a:xfrm>
          <a:prstGeom prst="flowChartConnector">
            <a:avLst/>
          </a:prstGeom>
          <a:solidFill>
            <a:srgbClr val="4978BC"/>
          </a:solidFill>
          <a:ln w="38100">
            <a:noFill/>
          </a:ln>
        </p:spPr>
        <p:txBody>
          <a:bodyPr wrap="square" lIns="0" tIns="0" rIns="0" bIns="0" rtlCol="0" anchor="ctr" anchorCtr="1">
            <a:noAutofit/>
          </a:bodyPr>
          <a:lstStyle/>
          <a:p>
            <a:pPr algn="l">
              <a:lnSpc>
                <a:spcPct val="120000"/>
              </a:lnSpc>
            </a:pPr>
            <a:endParaRPr lang="ko-KR" altLang="en-US" sz="3200" b="1" spc="-300" dirty="0">
              <a:solidFill>
                <a:schemeClr val="tx1"/>
              </a:solidFill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0E4B3D84-12CF-EE72-6FF5-32B3DAF4BF5D}"/>
              </a:ext>
            </a:extLst>
          </p:cNvPr>
          <p:cNvSpPr/>
          <p:nvPr/>
        </p:nvSpPr>
        <p:spPr>
          <a:xfrm>
            <a:off x="4046310" y="3441716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9A7ED-25D7-AE1F-9134-CF340B419CBF}"/>
              </a:ext>
            </a:extLst>
          </p:cNvPr>
          <p:cNvSpPr txBox="1"/>
          <p:nvPr/>
        </p:nvSpPr>
        <p:spPr>
          <a:xfrm>
            <a:off x="4073529" y="3435408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7E68C20-CD3E-F2EF-069F-948C074AD13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119690" y="3507283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722BDC47-6D76-9350-DB2C-20DDD2753B6C}"/>
              </a:ext>
            </a:extLst>
          </p:cNvPr>
          <p:cNvSpPr/>
          <p:nvPr/>
        </p:nvSpPr>
        <p:spPr>
          <a:xfrm>
            <a:off x="4834069" y="3090539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3CE81-BF4D-9CB3-4A4F-A0F19669CF09}"/>
              </a:ext>
            </a:extLst>
          </p:cNvPr>
          <p:cNvSpPr txBox="1"/>
          <p:nvPr/>
        </p:nvSpPr>
        <p:spPr>
          <a:xfrm>
            <a:off x="4861288" y="3084231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7C3200B-EE48-DEE2-485E-F9F870A2635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4907449" y="3156106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3523AB44-D7BF-1C54-5F0B-9CDCB92F1BF1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B639D9C-4DEE-72B8-C4B6-8C252535EC54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22" name="그래픽 57">
                <a:extLst>
                  <a:ext uri="{FF2B5EF4-FFF2-40B4-BE49-F238E27FC236}">
                    <a16:creationId xmlns:a16="http://schemas.microsoft.com/office/drawing/2014/main" id="{90191997-C91B-B89A-A950-A05BB87E4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0FE684B-95C5-8CB6-16C6-3CCD0A99D500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698E591-4A55-0900-5B1F-8523C7C14406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15" name="그래픽 60">
                <a:extLst>
                  <a:ext uri="{FF2B5EF4-FFF2-40B4-BE49-F238E27FC236}">
                    <a16:creationId xmlns:a16="http://schemas.microsoft.com/office/drawing/2014/main" id="{BD93A362-80FF-2FFB-E56C-99CB12AFA4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CBF693C-0BDD-F4DE-0F1A-9F1573B2340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F5BE09-8F74-4AC6-9FB5-8363B52888B4}"/>
                  </a:ext>
                </a:extLst>
              </p:cNvPr>
              <p:cNvSpPr txBox="1"/>
              <p:nvPr/>
            </p:nvSpPr>
            <p:spPr>
              <a:xfrm>
                <a:off x="518560" y="1061445"/>
                <a:ext cx="1090667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3600" b="1" spc="-300" dirty="0"/>
                  <a:t>두부를 만들기 위해 친환경 콩 </a:t>
                </a:r>
                <a:r>
                  <a:rPr lang="en-US" altLang="ko-KR" sz="3600" b="1" spc="-300" dirty="0"/>
                  <a:t>2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en-US" altLang="ko-KR" sz="3600" b="1" spc="-300" dirty="0"/>
                  <a:t> </a:t>
                </a:r>
                <a:r>
                  <a:rPr lang="ko-KR" altLang="en-US" sz="3600" b="1" spc="-300" dirty="0"/>
                  <a:t>중에서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ko-KR" sz="4400" b="1" i="1" spc="-300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ko-KR" altLang="en-US" sz="3600" b="1" spc="-300" dirty="0"/>
                  <a:t> </a:t>
                </a:r>
                <a:r>
                  <a:rPr lang="en-US" altLang="ko-KR" sz="3600" b="1" spc="-3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lang="ko-KR" altLang="en-US" sz="3600" b="1" spc="-300" dirty="0"/>
                  <a:t>을 사용했어요</a:t>
                </a:r>
                <a:r>
                  <a:rPr lang="en-US" altLang="ko-KR" sz="3600" b="1" spc="-300" dirty="0"/>
                  <a:t>.</a:t>
                </a:r>
                <a:endParaRPr lang="ko-KR" altLang="en-US" sz="3600" b="1" spc="-3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CF5BE09-8F74-4AC6-9FB5-8363B52888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0" y="1061445"/>
                <a:ext cx="10906678" cy="606695"/>
              </a:xfrm>
              <a:prstGeom prst="rect">
                <a:avLst/>
              </a:prstGeom>
              <a:blipFill>
                <a:blip r:embed="rId16"/>
                <a:stretch>
                  <a:fillRect l="-2515" b="-233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28">
            <a:extLst>
              <a:ext uri="{FF2B5EF4-FFF2-40B4-BE49-F238E27FC236}">
                <a16:creationId xmlns:a16="http://schemas.microsoft.com/office/drawing/2014/main" id="{68E128BE-C4D0-4956-A04B-7F16B36A89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C7FB9511-7D69-4A04-99BD-2A152E979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650489"/>
            <a:ext cx="8482203" cy="2140077"/>
          </a:xfrm>
          <a:prstGeom prst="rect">
            <a:avLst/>
          </a:prstGeom>
        </p:spPr>
      </p:pic>
      <p:grpSp>
        <p:nvGrpSpPr>
          <p:cNvPr id="57" name="그룹 56">
            <a:extLst>
              <a:ext uri="{FF2B5EF4-FFF2-40B4-BE49-F238E27FC236}">
                <a16:creationId xmlns:a16="http://schemas.microsoft.com/office/drawing/2014/main" id="{2ECE1C73-3C9F-0D44-840E-2A8ED645E22F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94E92A5C-E7B7-B8D9-6519-B98485BE69C3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520590BE-BA4D-003D-EF55-1BC6D1142797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64" name="직사각형 63">
                <a:extLst>
                  <a:ext uri="{FF2B5EF4-FFF2-40B4-BE49-F238E27FC236}">
                    <a16:creationId xmlns:a16="http://schemas.microsoft.com/office/drawing/2014/main" id="{483203ED-3127-A049-07FC-6773A55527F1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65" name="직사각형 64">
                <a:extLst>
                  <a:ext uri="{FF2B5EF4-FFF2-40B4-BE49-F238E27FC236}">
                    <a16:creationId xmlns:a16="http://schemas.microsoft.com/office/drawing/2014/main" id="{171C8EE7-B823-5867-8975-160BB6AF20DE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61" name="그림 60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D8F3210-98B9-CED1-FA0F-3EC4B781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2" name="그림 61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2B814E0B-EFBD-7D90-1332-44449A21C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6509B48-5230-E95C-D2EE-D9E06245EDBA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42" name="사각형: 둥근 모서리 41">
              <a:hlinkClick r:id="rId5" action="ppaction://hlinksldjump"/>
              <a:extLst>
                <a:ext uri="{FF2B5EF4-FFF2-40B4-BE49-F238E27FC236}">
                  <a16:creationId xmlns:a16="http://schemas.microsoft.com/office/drawing/2014/main" id="{CC6D0B34-C25D-2A55-4F14-55F97CAEEBC7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43" name="사각형: 둥근 모서리 42">
              <a:hlinkClick r:id="rId6" action="ppaction://hlinksldjump"/>
              <a:extLst>
                <a:ext uri="{FF2B5EF4-FFF2-40B4-BE49-F238E27FC236}">
                  <a16:creationId xmlns:a16="http://schemas.microsoft.com/office/drawing/2014/main" id="{FB65BE2D-0773-126A-35C4-7DBAFBADA4FF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1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사각형: 둥근 모서리 43">
              <a:hlinkClick r:id="rId7" action="ppaction://hlinksldjump"/>
              <a:extLst>
                <a:ext uri="{FF2B5EF4-FFF2-40B4-BE49-F238E27FC236}">
                  <a16:creationId xmlns:a16="http://schemas.microsoft.com/office/drawing/2014/main" id="{C9F035CC-EFC0-20FD-E767-D1368E1F0165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5" name="사각형: 둥근 모서리 44">
              <a:hlinkClick r:id="rId8" action="ppaction://hlinksldjump"/>
              <a:extLst>
                <a:ext uri="{FF2B5EF4-FFF2-40B4-BE49-F238E27FC236}">
                  <a16:creationId xmlns:a16="http://schemas.microsoft.com/office/drawing/2014/main" id="{A8DC952A-8825-3057-8894-74C3CF7EA831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6" name="사각형: 둥근 모서리 45">
              <a:hlinkClick r:id="rId9" action="ppaction://hlinksldjump"/>
              <a:extLst>
                <a:ext uri="{FF2B5EF4-FFF2-40B4-BE49-F238E27FC236}">
                  <a16:creationId xmlns:a16="http://schemas.microsoft.com/office/drawing/2014/main" id="{A9A065D0-4E11-390F-AE17-22BB2815F928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7" name="사각형: 둥근 모서리 46">
              <a:hlinkClick r:id="rId10" action="ppaction://hlinksldjump"/>
              <a:extLst>
                <a:ext uri="{FF2B5EF4-FFF2-40B4-BE49-F238E27FC236}">
                  <a16:creationId xmlns:a16="http://schemas.microsoft.com/office/drawing/2014/main" id="{910C6ED0-6478-38A2-99DA-F97C0C0CB7C4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48" name="사각형: 둥근 모서리 47">
              <a:hlinkClick r:id="rId11" action="ppaction://hlinksldjump"/>
              <a:extLst>
                <a:ext uri="{FF2B5EF4-FFF2-40B4-BE49-F238E27FC236}">
                  <a16:creationId xmlns:a16="http://schemas.microsoft.com/office/drawing/2014/main" id="{AEBAE780-084F-34B5-BBA9-A3A61FE9F53D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49" name="사각형: 둥근 모서리 48">
              <a:hlinkClick r:id="rId12" action="ppaction://hlinksldjump"/>
              <a:extLst>
                <a:ext uri="{FF2B5EF4-FFF2-40B4-BE49-F238E27FC236}">
                  <a16:creationId xmlns:a16="http://schemas.microsoft.com/office/drawing/2014/main" id="{01EE2F3B-5AC5-70EF-DB2F-CDE0F7EDF5AA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34F53-5326-43CF-08BC-4ABEBAF0511D}"/>
                  </a:ext>
                </a:extLst>
              </p:cNvPr>
              <p:cNvSpPr txBox="1"/>
              <p:nvPr/>
            </p:nvSpPr>
            <p:spPr>
              <a:xfrm>
                <a:off x="2568028" y="5150012"/>
                <a:ext cx="8352508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             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334F53-5326-43CF-08BC-4ABEBAF05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28" y="5150012"/>
                <a:ext cx="8352508" cy="606695"/>
              </a:xfrm>
              <a:prstGeom prst="rect">
                <a:avLst/>
              </a:prstGeom>
              <a:blipFill>
                <a:blip r:embed="rId13"/>
                <a:stretch>
                  <a:fillRect b="-828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AEFC981A-4AD5-A360-BBDB-97D48987D108}"/>
              </a:ext>
            </a:extLst>
          </p:cNvPr>
          <p:cNvSpPr/>
          <p:nvPr/>
        </p:nvSpPr>
        <p:spPr>
          <a:xfrm>
            <a:off x="4421247" y="519856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BA022E-9874-730F-5975-032079B90BF2}"/>
              </a:ext>
            </a:extLst>
          </p:cNvPr>
          <p:cNvSpPr txBox="1"/>
          <p:nvPr/>
        </p:nvSpPr>
        <p:spPr>
          <a:xfrm>
            <a:off x="4448466" y="519226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455C66F-FEE5-4368-3D5B-A4F6F228ABC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494627" y="526413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F73DF8A-D0E0-872C-A099-0824D82FABC2}"/>
              </a:ext>
            </a:extLst>
          </p:cNvPr>
          <p:cNvSpPr/>
          <p:nvPr/>
        </p:nvSpPr>
        <p:spPr>
          <a:xfrm>
            <a:off x="6374042" y="519856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9BB96-E1C1-F59A-B814-590ABF50C4A1}"/>
              </a:ext>
            </a:extLst>
          </p:cNvPr>
          <p:cNvSpPr txBox="1"/>
          <p:nvPr/>
        </p:nvSpPr>
        <p:spPr>
          <a:xfrm>
            <a:off x="6401261" y="519226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8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E164430-AF2D-528B-645C-23FF713FF2D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6447422" y="526413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3494AA3E-B062-FC79-8AF7-D4693C1B932C}"/>
              </a:ext>
            </a:extLst>
          </p:cNvPr>
          <p:cNvSpPr/>
          <p:nvPr/>
        </p:nvSpPr>
        <p:spPr>
          <a:xfrm>
            <a:off x="7868389" y="5198568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6260A0-F410-393F-75FB-95D717890D5F}"/>
              </a:ext>
            </a:extLst>
          </p:cNvPr>
          <p:cNvSpPr txBox="1"/>
          <p:nvPr/>
        </p:nvSpPr>
        <p:spPr>
          <a:xfrm>
            <a:off x="7895608" y="5192260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3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48840F42-BEA0-D60E-9755-E6D6DD5DAD4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7941769" y="5264135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F68F84-56A0-455F-54FB-110593EBAFED}"/>
                  </a:ext>
                </a:extLst>
              </p:cNvPr>
              <p:cNvSpPr txBox="1"/>
              <p:nvPr/>
            </p:nvSpPr>
            <p:spPr>
              <a:xfrm>
                <a:off x="4839601" y="2391850"/>
                <a:ext cx="689571" cy="851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          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𝟓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1F68F84-56A0-455F-54FB-110593EBA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601" y="2391850"/>
                <a:ext cx="689571" cy="851183"/>
              </a:xfrm>
              <a:prstGeom prst="rect">
                <a:avLst/>
              </a:prstGeom>
              <a:blipFill>
                <a:blip r:embed="rId15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C66D3D-7F8C-06A5-AF85-9D090899A441}"/>
                  </a:ext>
                </a:extLst>
              </p:cNvPr>
              <p:cNvSpPr txBox="1"/>
              <p:nvPr/>
            </p:nvSpPr>
            <p:spPr>
              <a:xfrm>
                <a:off x="5879976" y="4306009"/>
                <a:ext cx="689571" cy="8511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lvl="0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           </m:t>
                          </m:r>
                        </m:num>
                        <m:den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𝟓</m:t>
                          </m:r>
                          <m:r>
                            <a:rPr kumimoji="0" lang="en-US" altLang="ko-KR" sz="3200" b="1" i="1" u="none" strike="noStrike" kern="1200" cap="none" spc="-30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ko-KR" altLang="en-US" sz="3200" b="1" i="0" u="none" strike="noStrike" kern="1200" cap="none" spc="-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8C66D3D-7F8C-06A5-AF85-9D090899A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4306009"/>
                <a:ext cx="689571" cy="851183"/>
              </a:xfrm>
              <a:prstGeom prst="rect">
                <a:avLst/>
              </a:prstGeom>
              <a:blipFill>
                <a:blip r:embed="rId16"/>
                <a:stretch>
                  <a:fillRect l="-8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그룹 29">
            <a:extLst>
              <a:ext uri="{FF2B5EF4-FFF2-40B4-BE49-F238E27FC236}">
                <a16:creationId xmlns:a16="http://schemas.microsoft.com/office/drawing/2014/main" id="{018927C2-D57D-09D4-5227-99ACC0255271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55828399-4BAB-EBB5-92B2-1DA7AD0CCB8D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50" name="그래픽 57">
                <a:extLst>
                  <a:ext uri="{FF2B5EF4-FFF2-40B4-BE49-F238E27FC236}">
                    <a16:creationId xmlns:a16="http://schemas.microsoft.com/office/drawing/2014/main" id="{DEFEC28B-9E57-D326-FA7C-53AC61600E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F26F9B4-05A6-9001-45A5-6F47C2B8B12B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0E543A31-6ED6-90FB-D06F-81545A1EBDD4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39" name="그래픽 60">
                <a:extLst>
                  <a:ext uri="{FF2B5EF4-FFF2-40B4-BE49-F238E27FC236}">
                    <a16:creationId xmlns:a16="http://schemas.microsoft.com/office/drawing/2014/main" id="{A65E0EE3-B524-3DA2-1330-91F571AFD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0D64933-451E-E3CF-A70D-BF16D6CC7A39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51E1E8C-1759-3EE4-25AD-42BB2599CF64}"/>
              </a:ext>
            </a:extLst>
          </p:cNvPr>
          <p:cNvSpPr/>
          <p:nvPr/>
        </p:nvSpPr>
        <p:spPr>
          <a:xfrm>
            <a:off x="4830365" y="2139164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EDA58-B65C-D40C-8122-4927B5718894}"/>
              </a:ext>
            </a:extLst>
          </p:cNvPr>
          <p:cNvSpPr txBox="1"/>
          <p:nvPr/>
        </p:nvSpPr>
        <p:spPr>
          <a:xfrm>
            <a:off x="4857584" y="2132856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12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466843F-2C2F-B43D-BCCE-FCCD7F9076C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903745" y="220473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37D9E09F-8665-0DDC-F8FA-C68BF1B02875}"/>
              </a:ext>
            </a:extLst>
          </p:cNvPr>
          <p:cNvSpPr/>
          <p:nvPr/>
        </p:nvSpPr>
        <p:spPr>
          <a:xfrm>
            <a:off x="5892013" y="4048997"/>
            <a:ext cx="631252" cy="60669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73C43A-E84D-EB16-5D83-D263DC012477}"/>
              </a:ext>
            </a:extLst>
          </p:cNvPr>
          <p:cNvSpPr txBox="1"/>
          <p:nvPr/>
        </p:nvSpPr>
        <p:spPr>
          <a:xfrm>
            <a:off x="5919232" y="4042689"/>
            <a:ext cx="560194" cy="5583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ko-KR"/>
            </a:defPPr>
            <a:lvl1pPr algn="ctr">
              <a:lnSpc>
                <a:spcPct val="120000"/>
              </a:lnSpc>
              <a:defRPr sz="3200" b="1" spc="-300">
                <a:solidFill>
                  <a:srgbClr val="FD5214"/>
                </a:solidFill>
              </a:defRPr>
            </a:lvl1pPr>
          </a:lstStyle>
          <a:p>
            <a:r>
              <a:rPr lang="en-US" altLang="ko-KR" dirty="0">
                <a:solidFill>
                  <a:srgbClr val="FF0000"/>
                </a:solidFill>
              </a:rPr>
              <a:t>8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31A645BD-2045-2077-5A76-3ECAA362706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5965393" y="4114564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52" name="그룹 51">
            <a:extLst>
              <a:ext uri="{FF2B5EF4-FFF2-40B4-BE49-F238E27FC236}">
                <a16:creationId xmlns:a16="http://schemas.microsoft.com/office/drawing/2014/main" id="{C66C0C89-CDDC-4410-9A77-A2629CDE2908}"/>
              </a:ext>
            </a:extLst>
          </p:cNvPr>
          <p:cNvGrpSpPr/>
          <p:nvPr/>
        </p:nvGrpSpPr>
        <p:grpSpPr>
          <a:xfrm>
            <a:off x="623392" y="560495"/>
            <a:ext cx="10884411" cy="852281"/>
            <a:chOff x="623392" y="948497"/>
            <a:chExt cx="10884411" cy="8522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4CFD717-DDED-448E-9569-AFEE534EE1D6}"/>
                    </a:ext>
                  </a:extLst>
                </p:cNvPr>
                <p:cNvSpPr txBox="1"/>
                <p:nvPr/>
              </p:nvSpPr>
              <p:spPr>
                <a:xfrm>
                  <a:off x="1164804" y="948497"/>
                  <a:ext cx="10342999" cy="60669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ko-KR" altLang="en-US" sz="3600" b="1" spc="-300" dirty="0"/>
                    <a:t>수직선을 이용하여 </a:t>
                  </a:r>
                  <a14:m>
                    <m:oMath xmlns:m="http://schemas.openxmlformats.org/officeDocument/2006/math"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6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6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ko-KR" altLang="en-US" sz="3600" b="1" spc="-300" dirty="0"/>
                    <a:t>가 얼마인지 구하려고 합니다</a:t>
                  </a:r>
                  <a:r>
                    <a:rPr lang="en-US" altLang="ko-KR" sz="3600" b="1" spc="-300" dirty="0"/>
                    <a:t>.</a:t>
                  </a:r>
                  <a:r>
                    <a:rPr lang="ko-KR" altLang="en-US" sz="3600" b="1" spc="-300" dirty="0"/>
                    <a:t>      </a:t>
                  </a:r>
                  <a:endParaRPr lang="en-US" altLang="ko-KR" sz="3600" b="1" spc="-300" dirty="0"/>
                </a:p>
                <a:p>
                  <a:pPr>
                    <a:lnSpc>
                      <a:spcPct val="120000"/>
                    </a:lnSpc>
                  </a:pPr>
                  <a:r>
                    <a:rPr lang="ko-KR" altLang="en-US" sz="3600" b="1" spc="-300" dirty="0"/>
                    <a:t>     안에 알맞은 수를 써넣으세요</a:t>
                  </a:r>
                  <a:r>
                    <a:rPr lang="en-US" altLang="ko-KR" sz="3600" b="1" spc="-300" dirty="0"/>
                    <a:t>.</a:t>
                  </a:r>
                  <a:endParaRPr lang="ko-KR" altLang="en-US" sz="3600" b="1" spc="-3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44CFD717-DDED-448E-9569-AFEE534EE1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804" y="948497"/>
                  <a:ext cx="10342999" cy="606695"/>
                </a:xfrm>
                <a:prstGeom prst="rect">
                  <a:avLst/>
                </a:prstGeom>
                <a:blipFill>
                  <a:blip r:embed="rId19"/>
                  <a:stretch>
                    <a:fillRect l="-2652" r="-3536" b="-2010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A8AA5A5-14C9-4265-A0DF-A8C0AA5CBD7D}"/>
                </a:ext>
              </a:extLst>
            </p:cNvPr>
            <p:cNvSpPr txBox="1"/>
            <p:nvPr/>
          </p:nvSpPr>
          <p:spPr>
            <a:xfrm>
              <a:off x="623392" y="1092892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4000" b="1" dirty="0">
                  <a:solidFill>
                    <a:srgbClr val="843C0C"/>
                  </a:solidFill>
                </a:rPr>
                <a:t>1</a:t>
              </a:r>
              <a:endParaRPr lang="ko-KR" altLang="en-US" sz="4000" b="1" dirty="0">
                <a:solidFill>
                  <a:srgbClr val="843C0C"/>
                </a:solidFill>
              </a:endParaRPr>
            </a:p>
          </p:txBody>
        </p:sp>
      </p:grp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id="{AE0593C4-908D-4AEE-9292-2FFAE6B05F7F}"/>
              </a:ext>
            </a:extLst>
          </p:cNvPr>
          <p:cNvSpPr>
            <a:spLocks noChangeAspect="1"/>
          </p:cNvSpPr>
          <p:nvPr/>
        </p:nvSpPr>
        <p:spPr>
          <a:xfrm>
            <a:off x="1250799" y="1628800"/>
            <a:ext cx="381600" cy="381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1AAAFAEB-7660-79F7-D217-61D5CCB034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7" grpId="0"/>
      <p:bldP spid="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934DA-A915-4420-6AB1-A8921ED628B0}"/>
              </a:ext>
            </a:extLst>
          </p:cNvPr>
          <p:cNvSpPr txBox="1"/>
          <p:nvPr/>
        </p:nvSpPr>
        <p:spPr>
          <a:xfrm>
            <a:off x="1032017" y="1056235"/>
            <a:ext cx="10342999" cy="6066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계산해 보세요</a:t>
            </a:r>
            <a:r>
              <a:rPr kumimoji="0" lang="en-US" altLang="ko-KR" sz="3600" b="1" i="0" u="none" strike="noStrike" kern="1200" cap="none" spc="-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.</a:t>
            </a:r>
            <a:endParaRPr kumimoji="0" lang="ko-KR" altLang="en-US" sz="3600" b="1" i="0" u="none" strike="noStrike" kern="1200" cap="none" spc="-30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4AF2C-EADE-FB31-68D1-1D7F4F39260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2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BC0FE3D-BDB1-68D2-45DB-9B43E5C436C3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08F27AD3-ACF6-7B8C-2D06-BD8A428A5A1C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D0EE0392-0B16-AD04-CA89-63882A216D6F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74E2D77B-26B8-0FA9-565B-40A7D29D3CD2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63" name="직사각형 62">
                <a:extLst>
                  <a:ext uri="{FF2B5EF4-FFF2-40B4-BE49-F238E27FC236}">
                    <a16:creationId xmlns:a16="http://schemas.microsoft.com/office/drawing/2014/main" id="{4166660D-78FF-CF25-A21E-170EA0503252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59" name="그림 58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FAFDE329-B250-1CEF-28C6-D4FC47728F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0" name="그림 59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510EE52D-A65D-43D6-ED95-3E86B110E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aphicFrame>
        <p:nvGraphicFramePr>
          <p:cNvPr id="7" name="표 9">
            <a:extLst>
              <a:ext uri="{FF2B5EF4-FFF2-40B4-BE49-F238E27FC236}">
                <a16:creationId xmlns:a16="http://schemas.microsoft.com/office/drawing/2014/main" id="{5F6A4A45-0ECC-53FD-2FD8-0319951C2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24935"/>
              </p:ext>
            </p:extLst>
          </p:nvPr>
        </p:nvGraphicFramePr>
        <p:xfrm>
          <a:off x="944352" y="2120280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(1)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p:grpSp>
        <p:nvGrpSpPr>
          <p:cNvPr id="25" name="그룹 24">
            <a:extLst>
              <a:ext uri="{FF2B5EF4-FFF2-40B4-BE49-F238E27FC236}">
                <a16:creationId xmlns:a16="http://schemas.microsoft.com/office/drawing/2014/main" id="{1350865D-5E90-CDBB-41B1-AF45C6D33169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26" name="사각형: 둥근 모서리 25">
              <a:hlinkClick r:id="rId4" action="ppaction://hlinksldjump"/>
              <a:extLst>
                <a:ext uri="{FF2B5EF4-FFF2-40B4-BE49-F238E27FC236}">
                  <a16:creationId xmlns:a16="http://schemas.microsoft.com/office/drawing/2014/main" id="{BEA5ED75-32B5-5D15-67A3-7D5CB8E07634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28" name="사각형: 둥근 모서리 27">
              <a:hlinkClick r:id="rId5" action="ppaction://hlinksldjump"/>
              <a:extLst>
                <a:ext uri="{FF2B5EF4-FFF2-40B4-BE49-F238E27FC236}">
                  <a16:creationId xmlns:a16="http://schemas.microsoft.com/office/drawing/2014/main" id="{E6914976-5F2B-5040-B04E-AE30C2631B03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6" action="ppaction://hlinksldjump"/>
              <a:extLst>
                <a:ext uri="{FF2B5EF4-FFF2-40B4-BE49-F238E27FC236}">
                  <a16:creationId xmlns:a16="http://schemas.microsoft.com/office/drawing/2014/main" id="{881EFCEF-573F-68D3-4661-21826536C97B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</a:rPr>
                <a:t>2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사각형: 둥근 모서리 29">
              <a:hlinkClick r:id="rId7" action="ppaction://hlinksldjump"/>
              <a:extLst>
                <a:ext uri="{FF2B5EF4-FFF2-40B4-BE49-F238E27FC236}">
                  <a16:creationId xmlns:a16="http://schemas.microsoft.com/office/drawing/2014/main" id="{AFA2D5FA-2FAC-9973-7605-25D15C147B96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3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1" name="사각형: 둥근 모서리 30">
              <a:hlinkClick r:id="rId8" action="ppaction://hlinksldjump"/>
              <a:extLst>
                <a:ext uri="{FF2B5EF4-FFF2-40B4-BE49-F238E27FC236}">
                  <a16:creationId xmlns:a16="http://schemas.microsoft.com/office/drawing/2014/main" id="{15F47358-BF07-FACA-7E6F-5909915D68B2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2" name="사각형: 둥근 모서리 31">
              <a:hlinkClick r:id="rId9" action="ppaction://hlinksldjump"/>
              <a:extLst>
                <a:ext uri="{FF2B5EF4-FFF2-40B4-BE49-F238E27FC236}">
                  <a16:creationId xmlns:a16="http://schemas.microsoft.com/office/drawing/2014/main" id="{85BFFCBE-8F8F-EC8C-C6DA-340B7E4147FC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35" name="사각형: 둥근 모서리 34">
              <a:hlinkClick r:id="rId10" action="ppaction://hlinksldjump"/>
              <a:extLst>
                <a:ext uri="{FF2B5EF4-FFF2-40B4-BE49-F238E27FC236}">
                  <a16:creationId xmlns:a16="http://schemas.microsoft.com/office/drawing/2014/main" id="{F53EE23A-72FC-EE6E-1B72-A4BDC5FFA9AE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36" name="사각형: 둥근 모서리 35">
              <a:hlinkClick r:id="rId11" action="ppaction://hlinksldjump"/>
              <a:extLst>
                <a:ext uri="{FF2B5EF4-FFF2-40B4-BE49-F238E27FC236}">
                  <a16:creationId xmlns:a16="http://schemas.microsoft.com/office/drawing/2014/main" id="{479520E2-D279-D119-DD30-956AC50A9995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F01066-9434-6201-50F6-2E751478C538}"/>
                  </a:ext>
                </a:extLst>
              </p:cNvPr>
              <p:cNvSpPr txBox="1"/>
              <p:nvPr/>
            </p:nvSpPr>
            <p:spPr>
              <a:xfrm>
                <a:off x="1700088" y="1779988"/>
                <a:ext cx="2810772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F01066-9434-6201-50F6-2E751478C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88" y="1779988"/>
                <a:ext cx="2810772" cy="606695"/>
              </a:xfrm>
              <a:prstGeom prst="rect">
                <a:avLst/>
              </a:prstGeom>
              <a:blipFill>
                <a:blip r:embed="rId12"/>
                <a:stretch>
                  <a:fillRect b="-81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6B5D1BFC-8A3E-546B-0DC7-23D398BF3654}"/>
              </a:ext>
            </a:extLst>
          </p:cNvPr>
          <p:cNvSpPr/>
          <p:nvPr/>
        </p:nvSpPr>
        <p:spPr>
          <a:xfrm>
            <a:off x="3170407" y="1910885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4D15E-45D3-4AD0-5602-E9E896575387}"/>
                  </a:ext>
                </a:extLst>
              </p:cNvPr>
              <p:cNvSpPr txBox="1"/>
              <p:nvPr/>
            </p:nvSpPr>
            <p:spPr>
              <a:xfrm>
                <a:off x="2924359" y="2289717"/>
                <a:ext cx="1520142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FF0000"/>
                  </a:solidFill>
                </a:endParaRPr>
              </a:p>
              <a:p>
                <a:r>
                  <a:rPr lang="en-US" altLang="ko-KR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DC4D15E-45D3-4AD0-5602-E9E896575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359" y="2289717"/>
                <a:ext cx="1520142" cy="937259"/>
              </a:xfrm>
              <a:prstGeom prst="rect">
                <a:avLst/>
              </a:prstGeom>
              <a:blipFill>
                <a:blip r:embed="rId13"/>
                <a:stretch>
                  <a:fillRect l="-13253" t="-27451" r="-12450" b="-653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그림 16">
            <a:extLst>
              <a:ext uri="{FF2B5EF4-FFF2-40B4-BE49-F238E27FC236}">
                <a16:creationId xmlns:a16="http://schemas.microsoft.com/office/drawing/2014/main" id="{4E3031A8-8BEF-FB1E-2690-69A06FB0204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468961" y="2247379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18" name="표 9">
            <a:extLst>
              <a:ext uri="{FF2B5EF4-FFF2-40B4-BE49-F238E27FC236}">
                <a16:creationId xmlns:a16="http://schemas.microsoft.com/office/drawing/2014/main" id="{C70AAED6-E6A8-82BE-CE68-42C40D8FE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618523"/>
              </p:ext>
            </p:extLst>
          </p:nvPr>
        </p:nvGraphicFramePr>
        <p:xfrm>
          <a:off x="5984078" y="2122478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(2)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D5AC05-40F2-46F0-E0DD-8E22FE37AFDC}"/>
                  </a:ext>
                </a:extLst>
              </p:cNvPr>
              <p:cNvSpPr txBox="1"/>
              <p:nvPr/>
            </p:nvSpPr>
            <p:spPr>
              <a:xfrm>
                <a:off x="6739813" y="1810809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7D5AC05-40F2-46F0-E0DD-8E22FE37A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813" y="1810809"/>
                <a:ext cx="3243785" cy="606695"/>
              </a:xfrm>
              <a:prstGeom prst="rect">
                <a:avLst/>
              </a:prstGeom>
              <a:blipFill>
                <a:blip r:embed="rId15"/>
                <a:stretch>
                  <a:fillRect b="-7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33A3291F-EE42-F43F-6154-89AD636168AD}"/>
              </a:ext>
            </a:extLst>
          </p:cNvPr>
          <p:cNvSpPr/>
          <p:nvPr/>
        </p:nvSpPr>
        <p:spPr>
          <a:xfrm>
            <a:off x="8595147" y="1913083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492C6-0CEB-4C1D-5B5D-6FA63FF94EEA}"/>
                  </a:ext>
                </a:extLst>
              </p:cNvPr>
              <p:cNvSpPr txBox="1"/>
              <p:nvPr/>
            </p:nvSpPr>
            <p:spPr>
              <a:xfrm>
                <a:off x="8272787" y="2320647"/>
                <a:ext cx="1609563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FF0000"/>
                  </a:solidFill>
                </a:endParaRPr>
              </a:p>
              <a:p>
                <a:r>
                  <a:rPr lang="en-US" altLang="ko-KR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E492C6-0CEB-4C1D-5B5D-6FA63FF94E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787" y="2320647"/>
                <a:ext cx="1609563" cy="937259"/>
              </a:xfrm>
              <a:prstGeom prst="rect">
                <a:avLst/>
              </a:prstGeom>
              <a:blipFill>
                <a:blip r:embed="rId16"/>
                <a:stretch>
                  <a:fillRect l="-9091" t="-27451" r="-9470" b="-653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그림 22">
            <a:extLst>
              <a:ext uri="{FF2B5EF4-FFF2-40B4-BE49-F238E27FC236}">
                <a16:creationId xmlns:a16="http://schemas.microsoft.com/office/drawing/2014/main" id="{BC8B725E-626B-9ADE-81CF-71C1120E7C0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8893701" y="2249577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54" name="표 9">
            <a:extLst>
              <a:ext uri="{FF2B5EF4-FFF2-40B4-BE49-F238E27FC236}">
                <a16:creationId xmlns:a16="http://schemas.microsoft.com/office/drawing/2014/main" id="{5DB6E2EF-8AF7-9904-5336-0CDDD8CA03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15066"/>
              </p:ext>
            </p:extLst>
          </p:nvPr>
        </p:nvGraphicFramePr>
        <p:xfrm>
          <a:off x="944352" y="4274504"/>
          <a:ext cx="60684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844">
                  <a:extLst>
                    <a:ext uri="{9D8B030D-6E8A-4147-A177-3AD203B41FA5}">
                      <a16:colId xmlns:a16="http://schemas.microsoft.com/office/drawing/2014/main" val="266518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chemeClr val="tx1"/>
                          </a:solidFill>
                        </a:rPr>
                        <a:t>(3)</a:t>
                      </a:r>
                      <a:endParaRPr lang="ko-KR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1445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2EB0-A978-5875-1B58-0C042C294B66}"/>
                  </a:ext>
                </a:extLst>
              </p:cNvPr>
              <p:cNvSpPr txBox="1"/>
              <p:nvPr/>
            </p:nvSpPr>
            <p:spPr>
              <a:xfrm>
                <a:off x="1700087" y="3933056"/>
                <a:ext cx="3243785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sz="3200" b="1" i="1" spc="-30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ko-KR" altLang="en-US" sz="3200" b="1" spc="-3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1522EB0-A978-5875-1B58-0C042C294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87" y="3933056"/>
                <a:ext cx="3243785" cy="606695"/>
              </a:xfrm>
              <a:prstGeom prst="rect">
                <a:avLst/>
              </a:prstGeom>
              <a:blipFill>
                <a:blip r:embed="rId17"/>
                <a:stretch>
                  <a:fillRect b="-7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id="{1A3300BD-B132-39D2-A6C3-2B82F86E3D9F}"/>
              </a:ext>
            </a:extLst>
          </p:cNvPr>
          <p:cNvSpPr/>
          <p:nvPr/>
        </p:nvSpPr>
        <p:spPr>
          <a:xfrm>
            <a:off x="3862272" y="4028897"/>
            <a:ext cx="1081600" cy="1110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81C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B21CCE-EB53-FD50-0DF1-E7F165AF6AA2}"/>
                  </a:ext>
                </a:extLst>
              </p:cNvPr>
              <p:cNvSpPr txBox="1"/>
              <p:nvPr/>
            </p:nvSpPr>
            <p:spPr>
              <a:xfrm>
                <a:off x="3743271" y="4490120"/>
                <a:ext cx="1402460" cy="93725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>
                <a:defPPr>
                  <a:defRPr lang="ko-KR"/>
                </a:defPPr>
                <a:lvl1pPr algn="ctr">
                  <a:lnSpc>
                    <a:spcPct val="120000"/>
                  </a:lnSpc>
                  <a:defRPr sz="3200" b="1" spc="-300">
                    <a:solidFill>
                      <a:srgbClr val="FD5214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US" altLang="ko-K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ko-K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ko-KR" dirty="0">
                  <a:solidFill>
                    <a:srgbClr val="FF0000"/>
                  </a:solidFill>
                </a:endParaRPr>
              </a:p>
              <a:p>
                <a:r>
                  <a:rPr lang="en-US" altLang="ko-KR" dirty="0">
                    <a:solidFill>
                      <a:srgbClr val="FF0000"/>
                    </a:solidFill>
                  </a:rPr>
                  <a:t>(</a:t>
                </a:r>
                <a:r>
                  <a:rPr lang="ko-KR" altLang="en-US" dirty="0">
                    <a:solidFill>
                      <a:srgbClr val="FF0000"/>
                    </a:solidFill>
                  </a:rPr>
                  <a:t>또는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altLang="ko-KR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>
                    <a:solidFill>
                      <a:srgbClr val="FF0000"/>
                    </a:solidFill>
                  </a:rPr>
                  <a:t>)</a:t>
                </a:r>
                <a:endParaRPr lang="ko-KR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5B21CCE-EB53-FD50-0DF1-E7F165AF6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271" y="4490120"/>
                <a:ext cx="1402460" cy="937259"/>
              </a:xfrm>
              <a:prstGeom prst="rect">
                <a:avLst/>
              </a:prstGeom>
              <a:blipFill>
                <a:blip r:embed="rId18"/>
                <a:stretch>
                  <a:fillRect l="-21304" t="-32026" r="-21739" b="-653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그림 57">
            <a:extLst>
              <a:ext uri="{FF2B5EF4-FFF2-40B4-BE49-F238E27FC236}">
                <a16:creationId xmlns:a16="http://schemas.microsoft.com/office/drawing/2014/main" id="{2F2D54EE-9466-B9FA-20E5-C5CA9B900CB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160826" y="4365391"/>
            <a:ext cx="484493" cy="47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FFDA48CF-A789-C464-4620-D6D3773CD290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362C9BE-A9EA-049F-A986-9E4EA7D7BB59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33" name="그래픽 57">
                <a:extLst>
                  <a:ext uri="{FF2B5EF4-FFF2-40B4-BE49-F238E27FC236}">
                    <a16:creationId xmlns:a16="http://schemas.microsoft.com/office/drawing/2014/main" id="{23265FD4-A938-E3D0-0A5C-61CC7835E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D3B5D8-859C-FD63-7579-3115C0D07E28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F57D1F40-7A68-5DB0-9724-2A8FA47837B3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24" name="그래픽 60">
                <a:extLst>
                  <a:ext uri="{FF2B5EF4-FFF2-40B4-BE49-F238E27FC236}">
                    <a16:creationId xmlns:a16="http://schemas.microsoft.com/office/drawing/2014/main" id="{F060804D-115F-AB89-0A04-B14E160A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C91DFD-303E-3E11-7236-A85339354BE7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pic>
        <p:nvPicPr>
          <p:cNvPr id="6" name="그림 28">
            <a:extLst>
              <a:ext uri="{FF2B5EF4-FFF2-40B4-BE49-F238E27FC236}">
                <a16:creationId xmlns:a16="http://schemas.microsoft.com/office/drawing/2014/main" id="{5A667A15-EC32-EE0F-185C-6DDD726030B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DE05DDD-7EA2-92CB-5A95-8C30628020D0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7" name="사각형: 둥근 모서리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C0A97B2C-29C0-94ED-51B5-97F86342CE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22" name="사각형: 둥근 모서리 21">
              <a:hlinkClick r:id="rId5" action="ppaction://hlinksldjump"/>
              <a:extLst>
                <a:ext uri="{FF2B5EF4-FFF2-40B4-BE49-F238E27FC236}">
                  <a16:creationId xmlns:a16="http://schemas.microsoft.com/office/drawing/2014/main" id="{CAEF2142-F0B9-A7DB-4732-172D6954B6E2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FCEE9B14-BA64-1D67-D154-1F41A25AC44C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5" name="사각형: 둥근 모서리 24">
              <a:hlinkClick r:id="rId7" action="ppaction://hlinksldjump"/>
              <a:extLst>
                <a:ext uri="{FF2B5EF4-FFF2-40B4-BE49-F238E27FC236}">
                  <a16:creationId xmlns:a16="http://schemas.microsoft.com/office/drawing/2014/main" id="{1EF72BA2-F48C-8602-DACC-CF6C7B7C804C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사각형: 둥근 모서리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AE84DCD3-6090-F9AB-F8DE-FBEDB409F47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7" name="사각형: 둥근 모서리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F9501BBA-B3E4-65CF-F96E-088FE89F2DA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8" name="사각형: 둥근 모서리 27">
              <a:hlinkClick r:id="rId10" action="ppaction://hlinksldjump"/>
              <a:extLst>
                <a:ext uri="{FF2B5EF4-FFF2-40B4-BE49-F238E27FC236}">
                  <a16:creationId xmlns:a16="http://schemas.microsoft.com/office/drawing/2014/main" id="{0B12D20C-1468-B2C3-71E1-DE2AAD993A4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11" action="ppaction://hlinksldjump"/>
              <a:extLst>
                <a:ext uri="{FF2B5EF4-FFF2-40B4-BE49-F238E27FC236}">
                  <a16:creationId xmlns:a16="http://schemas.microsoft.com/office/drawing/2014/main" id="{7BB80B0F-D963-083D-5EB5-1A80360D8E6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F62BD82-121B-C386-C4F2-AE740BEEC117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6E22019-7AE1-DCED-8AD0-712C80FAB45B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32" name="그래픽 57">
                <a:extLst>
                  <a:ext uri="{FF2B5EF4-FFF2-40B4-BE49-F238E27FC236}">
                    <a16:creationId xmlns:a16="http://schemas.microsoft.com/office/drawing/2014/main" id="{D4170F55-7474-E20F-6A2D-2275E6CF6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3D20B-9D19-0550-6630-82A924B2C52B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6E4349D-1A58-A031-E65D-884CA7B37ED6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30" name="그래픽 60">
                <a:extLst>
                  <a:ext uri="{FF2B5EF4-FFF2-40B4-BE49-F238E27FC236}">
                    <a16:creationId xmlns:a16="http://schemas.microsoft.com/office/drawing/2014/main" id="{2AE05E79-AD02-15AE-35EB-756710AB3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8FC00C-80ED-9943-EF47-0A71FA267C9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7E9ADF-06C2-4EA9-8F66-0C12D6E06DC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3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9752C0-765F-4682-AC45-D605539CC4F6}"/>
                  </a:ext>
                </a:extLst>
              </p:cNvPr>
              <p:cNvSpPr txBox="1"/>
              <p:nvPr/>
            </p:nvSpPr>
            <p:spPr>
              <a:xfrm>
                <a:off x="1032017" y="799200"/>
                <a:ext cx="10393221" cy="6066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ko-KR" altLang="en-US" sz="3600" b="1" spc="-300" dirty="0">
                    <a:solidFill>
                      <a:sysClr val="windowText" lastClr="000000"/>
                    </a:solidFill>
                    <a:latin typeface="맑은 고딕" panose="020F0502020204030204"/>
                    <a:ea typeface="맑은 고딕" panose="020B0503020000020004" pitchFamily="50" charset="-127"/>
                  </a:rPr>
                  <a:t>일주일 동안 모은 재활용품 중에서 종이는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𝟒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𝟏𝟎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,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플라스틱은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-30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𝟑</m:t>
                    </m:r>
                    <m:f>
                      <m:fPr>
                        <m:ctrlP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𝟏𝟎</m:t>
                        </m:r>
                        <m:r>
                          <a:rPr kumimoji="0" lang="en-US" altLang="ko-KR" sz="4400" b="1" i="1" u="none" strike="noStrike" kern="1200" cap="none" spc="-30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</m:den>
                    </m:f>
                  </m:oMath>
                </a14:m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입니다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종이를 플라스틱보다 몇 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</a:rPr>
                  <a:t>kg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더 많이 모았는지 풀이 과정을 쓰고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답을 구해 보세요</a:t>
                </a:r>
                <a:r>
                  <a:rPr kumimoji="0" lang="en-US" altLang="ko-KR" sz="3600" b="1" i="0" u="none" strike="noStrike" kern="1200" cap="none" spc="-30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맑은 고딕" panose="020F0502020204030204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ko-KR" altLang="en-US" sz="3600" b="1" i="0" u="none" strike="noStrike" kern="1200" cap="none" spc="-30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F9752C0-765F-4682-AC45-D605539CC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017" y="799200"/>
                <a:ext cx="10393221" cy="606695"/>
              </a:xfrm>
              <a:prstGeom prst="rect">
                <a:avLst/>
              </a:prstGeom>
              <a:blipFill>
                <a:blip r:embed="rId14"/>
                <a:stretch>
                  <a:fillRect l="-2639" b="-37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그림 53">
            <a:extLst>
              <a:ext uri="{FF2B5EF4-FFF2-40B4-BE49-F238E27FC236}">
                <a16:creationId xmlns:a16="http://schemas.microsoft.com/office/drawing/2014/main" id="{95AE1E9E-C797-4F79-9D38-7B1B4A580DB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0" y="748800"/>
            <a:ext cx="1017647" cy="327230"/>
          </a:xfrm>
          <a:prstGeom prst="rect">
            <a:avLst/>
          </a:prstGeom>
        </p:spPr>
      </p:pic>
      <p:pic>
        <p:nvPicPr>
          <p:cNvPr id="57" name="그림 5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5D7E05B-D2B2-4686-9E1E-6F884D3F4F1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879103" y="5648978"/>
            <a:ext cx="433793" cy="425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8" name="직사각형 57">
            <a:extLst>
              <a:ext uri="{FF2B5EF4-FFF2-40B4-BE49-F238E27FC236}">
                <a16:creationId xmlns:a16="http://schemas.microsoft.com/office/drawing/2014/main" id="{8C38AC21-51D0-4B8F-95ED-103E5A1EC34B}"/>
              </a:ext>
            </a:extLst>
          </p:cNvPr>
          <p:cNvSpPr/>
          <p:nvPr/>
        </p:nvSpPr>
        <p:spPr>
          <a:xfrm>
            <a:off x="5701412" y="5569335"/>
            <a:ext cx="789174" cy="58508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" name="그림 28">
            <a:extLst>
              <a:ext uri="{FF2B5EF4-FFF2-40B4-BE49-F238E27FC236}">
                <a16:creationId xmlns:a16="http://schemas.microsoft.com/office/drawing/2014/main" id="{BB5DC7CB-86EE-5E99-47EB-822C79C021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C22FBE6B-378F-B309-2DCB-27A5CACB201D}"/>
              </a:ext>
            </a:extLst>
          </p:cNvPr>
          <p:cNvGrpSpPr/>
          <p:nvPr/>
        </p:nvGrpSpPr>
        <p:grpSpPr>
          <a:xfrm>
            <a:off x="10451275" y="6473873"/>
            <a:ext cx="1549381" cy="254013"/>
            <a:chOff x="10379267" y="6473873"/>
            <a:chExt cx="1549381" cy="254013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DB6BC56A-65CF-5132-B27C-79725CF23C2A}"/>
                </a:ext>
              </a:extLst>
            </p:cNvPr>
            <p:cNvGrpSpPr/>
            <p:nvPr/>
          </p:nvGrpSpPr>
          <p:grpSpPr>
            <a:xfrm>
              <a:off x="10685131" y="6477750"/>
              <a:ext cx="908974" cy="213022"/>
              <a:chOff x="10615267" y="6497260"/>
              <a:chExt cx="908974" cy="213022"/>
            </a:xfrm>
          </p:grpSpPr>
          <p:sp>
            <p:nvSpPr>
              <p:cNvPr id="44" name="직사각형 43">
                <a:extLst>
                  <a:ext uri="{FF2B5EF4-FFF2-40B4-BE49-F238E27FC236}">
                    <a16:creationId xmlns:a16="http://schemas.microsoft.com/office/drawing/2014/main" id="{2FDDB450-4D3E-FDD8-E20F-8F59FEF9FA31}"/>
                  </a:ext>
                </a:extLst>
              </p:cNvPr>
              <p:cNvSpPr/>
              <p:nvPr/>
            </p:nvSpPr>
            <p:spPr>
              <a:xfrm>
                <a:off x="11201143" y="6519009"/>
                <a:ext cx="32309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14</a:t>
                </a:r>
              </a:p>
            </p:txBody>
          </p:sp>
          <p:sp>
            <p:nvSpPr>
              <p:cNvPr id="45" name="직사각형 44">
                <a:extLst>
                  <a:ext uri="{FF2B5EF4-FFF2-40B4-BE49-F238E27FC236}">
                    <a16:creationId xmlns:a16="http://schemas.microsoft.com/office/drawing/2014/main" id="{CFD034A7-16E5-F502-47D4-3AF502F37314}"/>
                  </a:ext>
                </a:extLst>
              </p:cNvPr>
              <p:cNvSpPr/>
              <p:nvPr/>
            </p:nvSpPr>
            <p:spPr>
              <a:xfrm>
                <a:off x="10615267" y="6519009"/>
                <a:ext cx="355408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b="1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46" name="직사각형 45">
                <a:extLst>
                  <a:ext uri="{FF2B5EF4-FFF2-40B4-BE49-F238E27FC236}">
                    <a16:creationId xmlns:a16="http://schemas.microsoft.com/office/drawing/2014/main" id="{254BEDDE-196D-6028-0301-87CD2DE8DD0C}"/>
                  </a:ext>
                </a:extLst>
              </p:cNvPr>
              <p:cNvSpPr/>
              <p:nvPr/>
            </p:nvSpPr>
            <p:spPr>
              <a:xfrm>
                <a:off x="10984979" y="6497260"/>
                <a:ext cx="185706" cy="1912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2000" dirty="0">
                    <a:solidFill>
                      <a:srgbClr val="B0B0B0"/>
                    </a:solidFill>
                  </a:rPr>
                  <a:t>/</a:t>
                </a:r>
              </a:p>
            </p:txBody>
          </p:sp>
        </p:grpSp>
        <p:pic>
          <p:nvPicPr>
            <p:cNvPr id="35" name="그림 34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8BF28F8-B9AD-B327-C4C2-E18B2B10A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1674635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43" name="그림 42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AC3B5E60-A2D9-55CA-3192-DF70BA5F01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379267" y="6473873"/>
              <a:ext cx="254013" cy="25401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DE05DDD-7EA2-92CB-5A95-8C30628020D0}"/>
              </a:ext>
            </a:extLst>
          </p:cNvPr>
          <p:cNvGrpSpPr/>
          <p:nvPr/>
        </p:nvGrpSpPr>
        <p:grpSpPr>
          <a:xfrm>
            <a:off x="236948" y="6391126"/>
            <a:ext cx="4815320" cy="396000"/>
            <a:chOff x="236948" y="6391126"/>
            <a:chExt cx="4815320" cy="396000"/>
          </a:xfrm>
        </p:grpSpPr>
        <p:sp>
          <p:nvSpPr>
            <p:cNvPr id="17" name="사각형: 둥근 모서리 16">
              <a:hlinkClick r:id="rId4" action="ppaction://hlinksldjump"/>
              <a:extLst>
                <a:ext uri="{FF2B5EF4-FFF2-40B4-BE49-F238E27FC236}">
                  <a16:creationId xmlns:a16="http://schemas.microsoft.com/office/drawing/2014/main" id="{C0A97B2C-29C0-94ED-51B5-97F86342CE4B}"/>
                </a:ext>
              </a:extLst>
            </p:cNvPr>
            <p:cNvSpPr/>
            <p:nvPr/>
          </p:nvSpPr>
          <p:spPr>
            <a:xfrm>
              <a:off x="236948" y="6391126"/>
              <a:ext cx="977023" cy="39600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차시 시작</a:t>
              </a:r>
            </a:p>
          </p:txBody>
        </p:sp>
        <p:sp>
          <p:nvSpPr>
            <p:cNvPr id="22" name="사각형: 둥근 모서리 21">
              <a:hlinkClick r:id="rId5" action="ppaction://hlinksldjump"/>
              <a:extLst>
                <a:ext uri="{FF2B5EF4-FFF2-40B4-BE49-F238E27FC236}">
                  <a16:creationId xmlns:a16="http://schemas.microsoft.com/office/drawing/2014/main" id="{CAEF2142-F0B9-A7DB-4732-172D6954B6E2}"/>
                </a:ext>
              </a:extLst>
            </p:cNvPr>
            <p:cNvSpPr/>
            <p:nvPr/>
          </p:nvSpPr>
          <p:spPr>
            <a:xfrm>
              <a:off x="1839430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1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4" name="사각형: 둥근 모서리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FCEE9B14-BA64-1D67-D154-1F41A25AC44C}"/>
                </a:ext>
              </a:extLst>
            </p:cNvPr>
            <p:cNvSpPr/>
            <p:nvPr/>
          </p:nvSpPr>
          <p:spPr>
            <a:xfrm>
              <a:off x="2380839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2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5" name="사각형: 둥근 모서리 24">
              <a:hlinkClick r:id="rId7" action="ppaction://hlinksldjump"/>
              <a:extLst>
                <a:ext uri="{FF2B5EF4-FFF2-40B4-BE49-F238E27FC236}">
                  <a16:creationId xmlns:a16="http://schemas.microsoft.com/office/drawing/2014/main" id="{1EF72BA2-F48C-8602-DACC-CF6C7B7C804C}"/>
                </a:ext>
              </a:extLst>
            </p:cNvPr>
            <p:cNvSpPr/>
            <p:nvPr/>
          </p:nvSpPr>
          <p:spPr>
            <a:xfrm>
              <a:off x="2922248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40B6E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</a:rPr>
                <a:t>3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사각형: 둥근 모서리 25">
              <a:hlinkClick r:id="rId8" action="ppaction://hlinksldjump"/>
              <a:extLst>
                <a:ext uri="{FF2B5EF4-FFF2-40B4-BE49-F238E27FC236}">
                  <a16:creationId xmlns:a16="http://schemas.microsoft.com/office/drawing/2014/main" id="{AE84DCD3-6090-F9AB-F8DE-FBEDB409F47A}"/>
                </a:ext>
              </a:extLst>
            </p:cNvPr>
            <p:cNvSpPr/>
            <p:nvPr/>
          </p:nvSpPr>
          <p:spPr>
            <a:xfrm>
              <a:off x="3463657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4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7" name="사각형: 둥근 모서리 26">
              <a:hlinkClick r:id="rId9" action="ppaction://hlinksldjump"/>
              <a:extLst>
                <a:ext uri="{FF2B5EF4-FFF2-40B4-BE49-F238E27FC236}">
                  <a16:creationId xmlns:a16="http://schemas.microsoft.com/office/drawing/2014/main" id="{F9501BBA-B3E4-65CF-F96E-088FE89F2DA0}"/>
                </a:ext>
              </a:extLst>
            </p:cNvPr>
            <p:cNvSpPr/>
            <p:nvPr/>
          </p:nvSpPr>
          <p:spPr>
            <a:xfrm>
              <a:off x="1249587" y="6401095"/>
              <a:ext cx="554227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43200" tIns="36000" rIns="43200" bIns="18000" rtlCol="0" anchor="ctr">
              <a:spAutoFit/>
            </a:bodyPr>
            <a:lstStyle/>
            <a:p>
              <a:pPr algn="ctr"/>
              <a:r>
                <a:rPr lang="ko-KR" altLang="en-US" sz="1400" b="1" dirty="0">
                  <a:solidFill>
                    <a:srgbClr val="868686"/>
                  </a:solidFill>
                </a:rPr>
                <a:t>도입</a:t>
              </a:r>
            </a:p>
          </p:txBody>
        </p:sp>
        <p:sp>
          <p:nvSpPr>
            <p:cNvPr id="28" name="사각형: 둥근 모서리 27">
              <a:hlinkClick r:id="rId10" action="ppaction://hlinksldjump"/>
              <a:extLst>
                <a:ext uri="{FF2B5EF4-FFF2-40B4-BE49-F238E27FC236}">
                  <a16:creationId xmlns:a16="http://schemas.microsoft.com/office/drawing/2014/main" id="{0B12D20C-1468-B2C3-71E1-DE2AAD993A43}"/>
                </a:ext>
              </a:extLst>
            </p:cNvPr>
            <p:cNvSpPr/>
            <p:nvPr/>
          </p:nvSpPr>
          <p:spPr>
            <a:xfrm>
              <a:off x="4005066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5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  <p:sp>
          <p:nvSpPr>
            <p:cNvPr id="29" name="사각형: 둥근 모서리 28">
              <a:hlinkClick r:id="rId11" action="ppaction://hlinksldjump"/>
              <a:extLst>
                <a:ext uri="{FF2B5EF4-FFF2-40B4-BE49-F238E27FC236}">
                  <a16:creationId xmlns:a16="http://schemas.microsoft.com/office/drawing/2014/main" id="{7BB80B0F-D963-083D-5EB5-1A80360D8E6F}"/>
                </a:ext>
              </a:extLst>
            </p:cNvPr>
            <p:cNvSpPr/>
            <p:nvPr/>
          </p:nvSpPr>
          <p:spPr>
            <a:xfrm>
              <a:off x="4546475" y="6401095"/>
              <a:ext cx="505793" cy="379630"/>
            </a:xfrm>
            <a:prstGeom prst="roundRect">
              <a:avLst>
                <a:gd name="adj" fmla="val 50000"/>
              </a:avLst>
            </a:prstGeom>
            <a:solidFill>
              <a:srgbClr val="E9E9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44000" tIns="36000" rIns="144000" bIns="18000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868686"/>
                  </a:solidFill>
                </a:rPr>
                <a:t>6</a:t>
              </a:r>
              <a:endParaRPr lang="ko-KR" altLang="en-US" sz="1400" b="1" dirty="0">
                <a:solidFill>
                  <a:srgbClr val="868686"/>
                </a:solidFill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8F62BD82-121B-C386-C4F2-AE740BEEC117}"/>
              </a:ext>
            </a:extLst>
          </p:cNvPr>
          <p:cNvGrpSpPr/>
          <p:nvPr/>
        </p:nvGrpSpPr>
        <p:grpSpPr>
          <a:xfrm>
            <a:off x="8070541" y="169139"/>
            <a:ext cx="3921590" cy="396662"/>
            <a:chOff x="6057749" y="6397923"/>
            <a:chExt cx="3921590" cy="396662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36E22019-7AE1-DCED-8AD0-712C80FAB45B}"/>
                </a:ext>
              </a:extLst>
            </p:cNvPr>
            <p:cNvGrpSpPr/>
            <p:nvPr/>
          </p:nvGrpSpPr>
          <p:grpSpPr>
            <a:xfrm>
              <a:off x="6057749" y="6398585"/>
              <a:ext cx="1753714" cy="396000"/>
              <a:chOff x="6057749" y="6398585"/>
              <a:chExt cx="1753714" cy="396000"/>
            </a:xfrm>
          </p:grpSpPr>
          <p:pic>
            <p:nvPicPr>
              <p:cNvPr id="32" name="그래픽 57">
                <a:extLst>
                  <a:ext uri="{FF2B5EF4-FFF2-40B4-BE49-F238E27FC236}">
                    <a16:creationId xmlns:a16="http://schemas.microsoft.com/office/drawing/2014/main" id="{D4170F55-7474-E20F-6A2D-2275E6CF6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rcRect/>
              <a:stretch/>
            </p:blipFill>
            <p:spPr>
              <a:xfrm>
                <a:off x="6057749" y="6398585"/>
                <a:ext cx="1753714" cy="39600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693D20B-9D19-0550-6630-82A924B2C52B}"/>
                  </a:ext>
                </a:extLst>
              </p:cNvPr>
              <p:cNvSpPr txBox="1"/>
              <p:nvPr/>
            </p:nvSpPr>
            <p:spPr>
              <a:xfrm>
                <a:off x="6632292" y="643325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20~23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6E4349D-1A58-A031-E65D-884CA7B37ED6}"/>
                </a:ext>
              </a:extLst>
            </p:cNvPr>
            <p:cNvGrpSpPr/>
            <p:nvPr/>
          </p:nvGrpSpPr>
          <p:grpSpPr>
            <a:xfrm>
              <a:off x="7869558" y="6397923"/>
              <a:ext cx="2109781" cy="396000"/>
              <a:chOff x="7869558" y="6397923"/>
              <a:chExt cx="2109781" cy="396000"/>
            </a:xfrm>
          </p:grpSpPr>
          <p:pic>
            <p:nvPicPr>
              <p:cNvPr id="30" name="그래픽 60">
                <a:extLst>
                  <a:ext uri="{FF2B5EF4-FFF2-40B4-BE49-F238E27FC236}">
                    <a16:creationId xmlns:a16="http://schemas.microsoft.com/office/drawing/2014/main" id="{2AE05E79-AD02-15AE-35EB-756710AB36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rcRect/>
              <a:stretch/>
            </p:blipFill>
            <p:spPr>
              <a:xfrm>
                <a:off x="7869558" y="6397923"/>
                <a:ext cx="2109781" cy="396000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48FC00C-80ED-9943-EF47-0A71FA267C93}"/>
                  </a:ext>
                </a:extLst>
              </p:cNvPr>
              <p:cNvSpPr txBox="1"/>
              <p:nvPr/>
            </p:nvSpPr>
            <p:spPr>
              <a:xfrm>
                <a:off x="8799752" y="6421908"/>
                <a:ext cx="114679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spc="-150" dirty="0"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16~17</a:t>
                </a:r>
                <a:r>
                  <a:rPr kumimoji="0" lang="ko-KR" altLang="en-US" sz="1600" b="1" i="0" u="none" strike="noStrike" kern="1200" cap="none" spc="-15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rPr>
                  <a:t>쪽</a:t>
                </a:r>
                <a:endParaRPr lang="ko-KR" altLang="en-US" sz="1600" b="1" dirty="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A7E9ADF-06C2-4EA9-8F66-0C12D6E06DC6}"/>
              </a:ext>
            </a:extLst>
          </p:cNvPr>
          <p:cNvSpPr txBox="1"/>
          <p:nvPr/>
        </p:nvSpPr>
        <p:spPr>
          <a:xfrm>
            <a:off x="505825" y="983619"/>
            <a:ext cx="481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000" b="1" dirty="0">
                <a:solidFill>
                  <a:srgbClr val="843C0C"/>
                </a:solidFill>
              </a:rPr>
              <a:t>3</a:t>
            </a:r>
            <a:endParaRPr lang="ko-KR" altLang="en-US" sz="4000" b="1" dirty="0">
              <a:solidFill>
                <a:srgbClr val="843C0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8DCADC0-52E7-4674-9696-B16B62A74C14}"/>
                  </a:ext>
                </a:extLst>
              </p:cNvPr>
              <p:cNvSpPr txBox="1"/>
              <p:nvPr/>
            </p:nvSpPr>
            <p:spPr>
              <a:xfrm>
                <a:off x="987047" y="1884710"/>
                <a:ext cx="5879976" cy="12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3200" b="1" i="1" spc="-3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US" altLang="ko-KR" sz="3200" b="1" i="1" spc="-3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spc="-3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8DCADC0-52E7-4674-9696-B16B62A74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047" y="1884710"/>
                <a:ext cx="5879976" cy="12950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D52B595-9465-4212-B1D1-24AEC0CBD920}"/>
              </a:ext>
            </a:extLst>
          </p:cNvPr>
          <p:cNvCxnSpPr>
            <a:cxnSpLocks/>
          </p:cNvCxnSpPr>
          <p:nvPr/>
        </p:nvCxnSpPr>
        <p:spPr>
          <a:xfrm>
            <a:off x="2107014" y="2049003"/>
            <a:ext cx="932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화살표: 오각형 41">
            <a:extLst>
              <a:ext uri="{FF2B5EF4-FFF2-40B4-BE49-F238E27FC236}">
                <a16:creationId xmlns:a16="http://schemas.microsoft.com/office/drawing/2014/main" id="{0C3C6139-5D9F-4D5C-B7A6-B5F5DFD03807}"/>
              </a:ext>
            </a:extLst>
          </p:cNvPr>
          <p:cNvSpPr/>
          <p:nvPr/>
        </p:nvSpPr>
        <p:spPr>
          <a:xfrm>
            <a:off x="1055440" y="1481406"/>
            <a:ext cx="970948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풀이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A6B468-E14F-4A44-80E4-3BA7E869EACD}"/>
                  </a:ext>
                </a:extLst>
              </p:cNvPr>
              <p:cNvSpPr txBox="1"/>
              <p:nvPr/>
            </p:nvSpPr>
            <p:spPr>
              <a:xfrm>
                <a:off x="8471586" y="3140968"/>
                <a:ext cx="2441980" cy="12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ko-KR" sz="3200" b="1" i="1" spc="-3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200" spc="-3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A6B468-E14F-4A44-80E4-3BA7E869EA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1586" y="3140968"/>
                <a:ext cx="2441980" cy="12950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그림 48">
            <a:extLst>
              <a:ext uri="{FF2B5EF4-FFF2-40B4-BE49-F238E27FC236}">
                <a16:creationId xmlns:a16="http://schemas.microsoft.com/office/drawing/2014/main" id="{A01B3AD7-50C5-4504-8677-58D62DF495A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9409187" y="380083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9C142074-5C91-45D9-AE3D-470005B4DB06}"/>
              </a:ext>
            </a:extLst>
          </p:cNvPr>
          <p:cNvCxnSpPr>
            <a:cxnSpLocks/>
          </p:cNvCxnSpPr>
          <p:nvPr/>
        </p:nvCxnSpPr>
        <p:spPr>
          <a:xfrm>
            <a:off x="8471585" y="4413383"/>
            <a:ext cx="244198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화살표: 오각형 50">
            <a:extLst>
              <a:ext uri="{FF2B5EF4-FFF2-40B4-BE49-F238E27FC236}">
                <a16:creationId xmlns:a16="http://schemas.microsoft.com/office/drawing/2014/main" id="{98395F95-18DD-4B91-9960-EE85239033C1}"/>
              </a:ext>
            </a:extLst>
          </p:cNvPr>
          <p:cNvSpPr/>
          <p:nvPr/>
        </p:nvSpPr>
        <p:spPr>
          <a:xfrm>
            <a:off x="7415973" y="3845786"/>
            <a:ext cx="970948" cy="56127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1C39FF-030A-4EAA-B514-D5D5C72044CF}"/>
              </a:ext>
            </a:extLst>
          </p:cNvPr>
          <p:cNvSpPr txBox="1"/>
          <p:nvPr/>
        </p:nvSpPr>
        <p:spPr>
          <a:xfrm>
            <a:off x="10921255" y="3838042"/>
            <a:ext cx="647353" cy="625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ko-KR" sz="3200" b="1" spc="-3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</a:p>
        </p:txBody>
      </p:sp>
      <p:pic>
        <p:nvPicPr>
          <p:cNvPr id="54" name="그림 53">
            <a:extLst>
              <a:ext uri="{FF2B5EF4-FFF2-40B4-BE49-F238E27FC236}">
                <a16:creationId xmlns:a16="http://schemas.microsoft.com/office/drawing/2014/main" id="{95AE1E9E-C797-4F79-9D38-7B1B4A580DB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00" y="748800"/>
            <a:ext cx="1017647" cy="32723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711AAA3-4C18-4199-8AC6-102C594A552B}"/>
              </a:ext>
            </a:extLst>
          </p:cNvPr>
          <p:cNvSpPr txBox="1"/>
          <p:nvPr/>
        </p:nvSpPr>
        <p:spPr>
          <a:xfrm>
            <a:off x="2085897" y="1023369"/>
            <a:ext cx="9226660" cy="92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200" b="1" spc="-300" dirty="0">
                <a:solidFill>
                  <a:srgbClr val="FF0000"/>
                </a:solidFill>
              </a:rPr>
              <a:t>     종이를 플라스틱보다</a:t>
            </a: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424ECF0F-D984-4874-8629-794C0EE16668}"/>
              </a:ext>
            </a:extLst>
          </p:cNvPr>
          <p:cNvSpPr/>
          <p:nvPr/>
        </p:nvSpPr>
        <p:spPr>
          <a:xfrm>
            <a:off x="2117365" y="1465568"/>
            <a:ext cx="503119" cy="5031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예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8D88EB4-3BC1-4711-AA93-06FCB0AF9D12}"/>
              </a:ext>
            </a:extLst>
          </p:cNvPr>
          <p:cNvSpPr txBox="1"/>
          <p:nvPr/>
        </p:nvSpPr>
        <p:spPr>
          <a:xfrm>
            <a:off x="1066155" y="2072005"/>
            <a:ext cx="10059689" cy="920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3200" b="1" spc="-300" dirty="0">
                <a:solidFill>
                  <a:srgbClr val="FF0000"/>
                </a:solidFill>
              </a:rPr>
              <a:t>                                                     </a:t>
            </a:r>
            <a:r>
              <a:rPr lang="en-US" altLang="ko-KR" sz="3200" b="1" spc="-300" dirty="0">
                <a:solidFill>
                  <a:srgbClr val="FF0000"/>
                </a:solidFill>
              </a:rPr>
              <a:t>(</a:t>
            </a:r>
            <a:r>
              <a:rPr lang="en-US" altLang="ko-KR" sz="3200" b="1" spc="-3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kg</a:t>
            </a:r>
            <a:r>
              <a:rPr lang="en-US" altLang="ko-KR" sz="3200" b="1" spc="-300" dirty="0">
                <a:solidFill>
                  <a:srgbClr val="FF0000"/>
                </a:solidFill>
              </a:rPr>
              <a:t>) </a:t>
            </a:r>
            <a:r>
              <a:rPr lang="ko-KR" altLang="en-US" sz="3200" b="1" spc="-300" dirty="0">
                <a:solidFill>
                  <a:srgbClr val="FF0000"/>
                </a:solidFill>
              </a:rPr>
              <a:t> 더 많이 모았습니다</a:t>
            </a:r>
            <a:r>
              <a:rPr lang="en-US" altLang="ko-KR" sz="3200" b="1" spc="-300" dirty="0">
                <a:solidFill>
                  <a:srgbClr val="FF0000"/>
                </a:solidFill>
              </a:rPr>
              <a:t>.</a:t>
            </a:r>
            <a:endParaRPr lang="ko-KR" altLang="en-US" sz="3200" b="1" spc="-300" dirty="0">
              <a:solidFill>
                <a:srgbClr val="FF0000"/>
              </a:solidFill>
            </a:endParaRPr>
          </a:p>
        </p:txBody>
      </p: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EE760D02-13E6-4529-A97A-92CD15EC8D95}"/>
              </a:ext>
            </a:extLst>
          </p:cNvPr>
          <p:cNvCxnSpPr>
            <a:cxnSpLocks/>
          </p:cNvCxnSpPr>
          <p:nvPr/>
        </p:nvCxnSpPr>
        <p:spPr>
          <a:xfrm>
            <a:off x="1055440" y="3190015"/>
            <a:ext cx="10368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그림 39">
            <a:extLst>
              <a:ext uri="{FF2B5EF4-FFF2-40B4-BE49-F238E27FC236}">
                <a16:creationId xmlns:a16="http://schemas.microsoft.com/office/drawing/2014/main" id="{6BD42E6A-EDA4-41A3-8E40-091691E6227F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5805647" y="1410319"/>
            <a:ext cx="566777" cy="556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  <p:pic>
        <p:nvPicPr>
          <p:cNvPr id="2" name="그림 28">
            <a:extLst>
              <a:ext uri="{FF2B5EF4-FFF2-40B4-BE49-F238E27FC236}">
                <a16:creationId xmlns:a16="http://schemas.microsoft.com/office/drawing/2014/main" id="{54ED9B22-EAAD-AF46-DE6D-1A04D2E480C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55686" y="260615"/>
            <a:ext cx="360568" cy="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8" grpId="0"/>
      <p:bldP spid="55" grpId="0"/>
      <p:bldP spid="56" grpId="0" animBg="1"/>
      <p:bldP spid="53" grpId="0"/>
    </p:bldLst>
  </p:timing>
</p:sld>
</file>

<file path=ppt/theme/theme1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와이드스크린</PresentationFormat>
  <Paragraphs>271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맑은 고딕</vt:lpstr>
      <vt:lpstr>Arial</vt:lpstr>
      <vt:lpstr>Cambria Math</vt:lpstr>
      <vt:lpstr>3_디자인 사용자 지정</vt:lpstr>
      <vt:lpstr>4_디자인 사용자 지정</vt:lpstr>
      <vt:lpstr>5_디자인 사용자 지정</vt:lpstr>
      <vt:lpstr>6_디자인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created xsi:type="dcterms:W3CDTF">2023-11-23T11:23:51Z</dcterms:created>
  <dcterms:modified xsi:type="dcterms:W3CDTF">2024-04-24T00:27:34Z</dcterms:modified>
</cp:coreProperties>
</file>